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3" r:id="rId4"/>
    <p:sldId id="265" r:id="rId5"/>
    <p:sldId id="258" r:id="rId6"/>
    <p:sldId id="259" r:id="rId7"/>
    <p:sldId id="260" r:id="rId8"/>
    <p:sldId id="261" r:id="rId9"/>
    <p:sldId id="262" r:id="rId10"/>
    <p:sldId id="264" r:id="rId11"/>
    <p:sldId id="266" r:id="rId12"/>
    <p:sldId id="267" r:id="rId13"/>
    <p:sldId id="268" r:id="rId14"/>
    <p:sldId id="275" r:id="rId15"/>
    <p:sldId id="274" r:id="rId16"/>
    <p:sldId id="277" r:id="rId17"/>
    <p:sldId id="271" r:id="rId18"/>
    <p:sldId id="272" r:id="rId19"/>
    <p:sldId id="27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8"/>
  </p:normalViewPr>
  <p:slideViewPr>
    <p:cSldViewPr snapToGrid="0">
      <p:cViewPr>
        <p:scale>
          <a:sx n="66" d="100"/>
          <a:sy n="66" d="100"/>
        </p:scale>
        <p:origin x="87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752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40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7850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084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2462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8982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1089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731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4615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955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538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222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77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364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8172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1977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213DA-1B2B-E44C-A623-8F04D1491850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AB2B58B-DF2B-394E-BA2D-B1AE3140B8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155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710268"/>
            <a:ext cx="11394545" cy="3643374"/>
          </a:xfrm>
        </p:spPr>
        <p:txBody>
          <a:bodyPr/>
          <a:lstStyle/>
          <a:p>
            <a:pPr algn="ctr"/>
            <a:r>
              <a:rPr lang="fr-FR" sz="8800" dirty="0">
                <a:solidFill>
                  <a:schemeClr val="tx1"/>
                </a:solidFill>
              </a:rPr>
              <a:t>Devenir éco-délégués au collège </a:t>
            </a:r>
            <a:br>
              <a:rPr lang="fr-FR" sz="8800" dirty="0">
                <a:solidFill>
                  <a:schemeClr val="tx1"/>
                </a:solidFill>
              </a:rPr>
            </a:br>
            <a:r>
              <a:rPr lang="fr-FR" sz="8800" dirty="0">
                <a:solidFill>
                  <a:schemeClr val="tx1"/>
                </a:solidFill>
              </a:rPr>
              <a:t>Olympe de Gouges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614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723517" y="-823151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Au CDI tu réfléchiras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895A67-6C6C-0550-A208-62C6E2E78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657" y="1094470"/>
            <a:ext cx="4102523" cy="547003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3EB2B4B-4CA2-ABBB-2F58-1762E1ECB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384" y="1007385"/>
            <a:ext cx="4233151" cy="564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110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86603" y="-638917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D’autres éco-délégués tu rencontreras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81359A8-3C00-4F84-AC10-54DF7645A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790" y="1404257"/>
            <a:ext cx="5958114" cy="446858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C2B5BE-24A1-64EE-34A5-49280AB66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3982" y="1007385"/>
            <a:ext cx="4098472" cy="546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328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61818" y="-594548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Des jeux tu animeras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D5A3B57-437C-C7C8-4299-F10D56249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015" y="1349829"/>
            <a:ext cx="3959677" cy="527956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D72F4AB-5FC6-81B3-9C23-69A784B34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71" y="1349829"/>
            <a:ext cx="3959677" cy="527956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F15184A-A2F6-4E0B-D9BF-3379A2CD83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21"/>
          <a:stretch/>
        </p:blipFill>
        <p:spPr>
          <a:xfrm>
            <a:off x="8506359" y="1349829"/>
            <a:ext cx="3685641" cy="527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254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61818" y="-624403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A la COP tu participeras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2861639-CA04-F469-78A8-0673D0AF1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603" y="961424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82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61818" y="-624403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Des arbres tu planteras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157A0EF-5F04-BF19-AA28-CDD827E0F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27" y="1671700"/>
            <a:ext cx="7109952" cy="473996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40B9580-4FDC-9256-C3FB-A2C35E7C57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941764" y="1815494"/>
            <a:ext cx="3998686" cy="266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809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86603" y="-638917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La nature tu découvriras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81ECE7A-DE68-4B55-B9D4-E0A49806D8C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7847"/>
          <a:stretch/>
        </p:blipFill>
        <p:spPr>
          <a:xfrm>
            <a:off x="642257" y="170500"/>
            <a:ext cx="3201050" cy="307953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957FB73-0E64-FFAE-1BDC-E53D573A26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4785" y="1009067"/>
            <a:ext cx="4338860" cy="325414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2B68EA2-F0E1-C78D-7D78-3DCB3F9DD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355" y="3458362"/>
            <a:ext cx="7064201" cy="317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835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744" y="-507790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Des aventures tu vivras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AD64690-6373-1AAD-19F7-BB511E2FD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639" y="1560518"/>
            <a:ext cx="6277300" cy="470797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0B056E8-2357-1717-6863-8C7559AA3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384555" y="1672123"/>
            <a:ext cx="5714396" cy="428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72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86603" y="-638917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En voyage tu partiras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7ECC381-6DA1-9B12-1303-4625DB81C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537" y="1007385"/>
            <a:ext cx="6587322" cy="49404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B45AE51-D55B-EA4E-4CA7-99F418F222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076"/>
          <a:stretch/>
        </p:blipFill>
        <p:spPr>
          <a:xfrm>
            <a:off x="8258355" y="4761251"/>
            <a:ext cx="3717037" cy="192721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10585E3-664D-EAAB-25AF-E5184A481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607" y="4829950"/>
            <a:ext cx="3717036" cy="185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009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86603" y="-638917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De nouvelles amitiés tu tisseras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7C110AF-0D16-3581-DCF9-EB231B0DB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640" y="1790991"/>
            <a:ext cx="6446838" cy="429789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98315AD-E014-4F05-E91F-2C251A984A5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437" r="23163"/>
          <a:stretch/>
        </p:blipFill>
        <p:spPr>
          <a:xfrm>
            <a:off x="8967609" y="4599282"/>
            <a:ext cx="2968641" cy="217900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4B510C8-CA08-FA6F-2E99-B97A40078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412" y="1176874"/>
            <a:ext cx="2664176" cy="177611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6CA3DBD-ABB9-92B7-62A5-5DA9E97774F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714" r="16046"/>
          <a:stretch/>
        </p:blipFill>
        <p:spPr>
          <a:xfrm>
            <a:off x="329140" y="4470400"/>
            <a:ext cx="3599760" cy="221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5907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5042" y="351691"/>
            <a:ext cx="11160895" cy="909357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Des moments inoubliables tu vivras !!!!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CA677CCF-02DA-7D2D-BBA0-28D14A3EE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39" y="1434497"/>
            <a:ext cx="11624368" cy="522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757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86603" y="-638917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4 enseignantes dynamiques et motivées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F449EE8-5EDE-3A40-CCBB-A9051C1D8A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062" b="-2241"/>
          <a:stretch/>
        </p:blipFill>
        <p:spPr>
          <a:xfrm>
            <a:off x="1507067" y="1509485"/>
            <a:ext cx="7772400" cy="473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17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61818" y="-823151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Au CDI tu te réuniras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00D48B8-519A-C542-B7C3-2DC2C6B73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067" y="1007385"/>
            <a:ext cx="7766937" cy="582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07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852660" y="-412536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Artiste tu deviendras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FC7BB0F-E4DF-3AC4-485B-ABAF6B818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2746" y="1710268"/>
            <a:ext cx="6403805" cy="480285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1FDCC3E-81BF-30EC-5D14-3B3D3A2987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802"/>
          <a:stretch/>
        </p:blipFill>
        <p:spPr>
          <a:xfrm>
            <a:off x="832480" y="1693336"/>
            <a:ext cx="4703428" cy="261740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2BC0FDD-1F14-4C62-7B69-D495046C2E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160" b="15842"/>
          <a:stretch/>
        </p:blipFill>
        <p:spPr>
          <a:xfrm>
            <a:off x="832480" y="4292643"/>
            <a:ext cx="4703428" cy="218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7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86603" y="-638917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Aux autres élèves tu transmettras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04415E7-E8F2-30C4-2EDA-E2DCE8555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457" y="1092667"/>
            <a:ext cx="4572000" cy="3429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CB84890-132F-EFBC-3BAF-18256B419D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7873" y="1261835"/>
            <a:ext cx="4772781" cy="357958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458BDD5-EBDF-5B00-3665-D44011BD7F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5873" y="3542832"/>
            <a:ext cx="4110856" cy="308314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E7BE85E-3512-402D-BAE1-8F89ACDB5A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0515"/>
          <a:stretch/>
        </p:blipFill>
        <p:spPr>
          <a:xfrm>
            <a:off x="6234792" y="3614057"/>
            <a:ext cx="2432957" cy="290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838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61818" y="-479107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Le tri tu organiseras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DE1BCD4-1446-C07A-2CD3-4FF19CED4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067" y="1579640"/>
            <a:ext cx="3860799" cy="514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930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331631" y="-660232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Solidaire tu deviendras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3BB6175-F6F5-98F9-62DF-DB0F409DDA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85" t="5767" r="6473" b="3660"/>
          <a:stretch/>
        </p:blipFill>
        <p:spPr>
          <a:xfrm rot="16200000">
            <a:off x="6715591" y="1493539"/>
            <a:ext cx="3957561" cy="621148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0D2F3B3-519B-5F3F-7977-64687FF547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339"/>
          <a:stretch/>
        </p:blipFill>
        <p:spPr>
          <a:xfrm>
            <a:off x="391886" y="1007385"/>
            <a:ext cx="7772400" cy="411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676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86603" y="-638917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Au bien-être au collège tu participeras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FD96C39-621D-8B41-9F21-96DB28FCFF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393"/>
          <a:stretch/>
        </p:blipFill>
        <p:spPr>
          <a:xfrm>
            <a:off x="152400" y="1732392"/>
            <a:ext cx="5420086" cy="303281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0550538-C9D4-A185-BA0B-7E84321987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768" b="9626"/>
          <a:stretch/>
        </p:blipFill>
        <p:spPr>
          <a:xfrm>
            <a:off x="5683593" y="2632997"/>
            <a:ext cx="6160868" cy="321626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7E89DA4-30FE-778F-583B-DE4059BB63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100" b="10799"/>
          <a:stretch/>
        </p:blipFill>
        <p:spPr>
          <a:xfrm>
            <a:off x="263507" y="4089284"/>
            <a:ext cx="5308979" cy="259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63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E30893-3A40-7D29-E9E9-4D0E9228E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07517" y="-629278"/>
            <a:ext cx="10235821" cy="1646302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Acteur tu deviendras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1F9A83-E9A5-40C8-1EC7-B1D97FFD6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326EFDD-08D4-BD52-0501-4DAED88A0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230" y="1018042"/>
            <a:ext cx="6429220" cy="482191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EA40BFA-D60C-93A3-560A-FE5E14D346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41" t="16916"/>
          <a:stretch/>
        </p:blipFill>
        <p:spPr>
          <a:xfrm>
            <a:off x="6429829" y="1710268"/>
            <a:ext cx="5275941" cy="473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79767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{49B7642D-A7DB-8241-BB00-3F3E31B0C34D}tf10001060</Template>
  <TotalTime>73</TotalTime>
  <Words>86</Words>
  <Application>Microsoft Office PowerPoint</Application>
  <PresentationFormat>Grand écran</PresentationFormat>
  <Paragraphs>19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Arial</vt:lpstr>
      <vt:lpstr>Trebuchet MS</vt:lpstr>
      <vt:lpstr>Wingdings 3</vt:lpstr>
      <vt:lpstr>Facette</vt:lpstr>
      <vt:lpstr>Devenir éco-délégués au collège  Olympe de Gouges</vt:lpstr>
      <vt:lpstr>4 enseignantes dynamiques et motivées</vt:lpstr>
      <vt:lpstr>Au CDI tu te réuniras</vt:lpstr>
      <vt:lpstr>Artiste tu deviendras</vt:lpstr>
      <vt:lpstr>Aux autres élèves tu transmettras</vt:lpstr>
      <vt:lpstr>Le tri tu organiseras</vt:lpstr>
      <vt:lpstr>Solidaire tu deviendras</vt:lpstr>
      <vt:lpstr>Au bien-être au collège tu participeras</vt:lpstr>
      <vt:lpstr>Acteur tu deviendras</vt:lpstr>
      <vt:lpstr>Au CDI tu réfléchiras</vt:lpstr>
      <vt:lpstr>D’autres éco-délégués tu rencontreras</vt:lpstr>
      <vt:lpstr>Des jeux tu animeras</vt:lpstr>
      <vt:lpstr>A la COP tu participeras</vt:lpstr>
      <vt:lpstr>Des arbres tu planteras</vt:lpstr>
      <vt:lpstr>La nature tu découvriras</vt:lpstr>
      <vt:lpstr>Des aventures tu vivras</vt:lpstr>
      <vt:lpstr>En voyage tu partiras</vt:lpstr>
      <vt:lpstr>De nouvelles amitiés tu tisseras</vt:lpstr>
      <vt:lpstr>Des moments inoubliables tu vivras !!!!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Devenir éco-délégués au collège  Olympe de Gouges</dc:title>
  <dc:creator>Delprat</dc:creator>
  <cp:lastModifiedBy>Stéphanie RAMEAUX</cp:lastModifiedBy>
  <cp:revision>8</cp:revision>
  <dcterms:created xsi:type="dcterms:W3CDTF">2024-09-06T05:41:00Z</dcterms:created>
  <dcterms:modified xsi:type="dcterms:W3CDTF">2024-09-06T08:32:41Z</dcterms:modified>
</cp:coreProperties>
</file>