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308" r:id="rId2"/>
    <p:sldId id="290" r:id="rId3"/>
    <p:sldId id="291" r:id="rId4"/>
    <p:sldId id="371" r:id="rId5"/>
    <p:sldId id="265" r:id="rId6"/>
    <p:sldId id="347" r:id="rId7"/>
    <p:sldId id="349" r:id="rId8"/>
    <p:sldId id="365" r:id="rId9"/>
    <p:sldId id="369" r:id="rId10"/>
    <p:sldId id="352" r:id="rId11"/>
    <p:sldId id="430" r:id="rId12"/>
    <p:sldId id="431" r:id="rId13"/>
    <p:sldId id="287" r:id="rId14"/>
    <p:sldId id="295" r:id="rId15"/>
    <p:sldId id="377" r:id="rId16"/>
    <p:sldId id="378" r:id="rId17"/>
    <p:sldId id="382" r:id="rId18"/>
    <p:sldId id="383" r:id="rId19"/>
    <p:sldId id="385" r:id="rId20"/>
    <p:sldId id="391" r:id="rId21"/>
    <p:sldId id="400" r:id="rId22"/>
    <p:sldId id="401" r:id="rId23"/>
    <p:sldId id="402" r:id="rId24"/>
    <p:sldId id="403" r:id="rId25"/>
    <p:sldId id="404" r:id="rId26"/>
    <p:sldId id="405" r:id="rId27"/>
    <p:sldId id="406" r:id="rId28"/>
    <p:sldId id="426" r:id="rId29"/>
    <p:sldId id="425" r:id="rId30"/>
    <p:sldId id="409" r:id="rId31"/>
    <p:sldId id="410" r:id="rId32"/>
    <p:sldId id="411" r:id="rId33"/>
    <p:sldId id="412" r:id="rId34"/>
    <p:sldId id="427" r:id="rId35"/>
    <p:sldId id="414" r:id="rId36"/>
    <p:sldId id="415" r:id="rId37"/>
    <p:sldId id="417" r:id="rId38"/>
    <p:sldId id="432" r:id="rId39"/>
    <p:sldId id="419" r:id="rId40"/>
    <p:sldId id="420" r:id="rId41"/>
    <p:sldId id="421" r:id="rId42"/>
    <p:sldId id="389" r:id="rId43"/>
  </p:sldIdLst>
  <p:sldSz cx="9907588"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O" initials="C"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93366"/>
    <a:srgbClr val="FF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75" autoAdjust="0"/>
    <p:restoredTop sz="93837" autoAdjust="0"/>
  </p:normalViewPr>
  <p:slideViewPr>
    <p:cSldViewPr>
      <p:cViewPr varScale="1">
        <p:scale>
          <a:sx n="109" d="100"/>
          <a:sy n="109" d="100"/>
        </p:scale>
        <p:origin x="-1410" y="-84"/>
      </p:cViewPr>
      <p:guideLst>
        <p:guide orient="horz" pos="2160"/>
        <p:guide pos="3120"/>
      </p:guideLst>
    </p:cSldViewPr>
  </p:slideViewPr>
  <p:outlineViewPr>
    <p:cViewPr>
      <p:scale>
        <a:sx n="33" d="100"/>
        <a:sy n="33" d="100"/>
      </p:scale>
      <p:origin x="0" y="-7836"/>
    </p:cViewPr>
  </p:outlineViewPr>
  <p:notesTextViewPr>
    <p:cViewPr>
      <p:scale>
        <a:sx n="1" d="1"/>
        <a:sy n="1" d="1"/>
      </p:scale>
      <p:origin x="0" y="0"/>
    </p:cViewPr>
  </p:notesTextViewPr>
  <p:notesViewPr>
    <p:cSldViewPr>
      <p:cViewPr varScale="1">
        <p:scale>
          <a:sx n="52" d="100"/>
          <a:sy n="52" d="100"/>
        </p:scale>
        <p:origin x="2958" y="78"/>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Espace réservé de l'en-tête 1"/>
          <p:cNvSpPr txBox="1">
            <a:spLocks noGrp="1"/>
          </p:cNvSpPr>
          <p:nvPr>
            <p:ph type="hdr" sz="quarter"/>
          </p:nvPr>
        </p:nvSpPr>
        <p:spPr>
          <a:xfrm>
            <a:off x="0" y="0"/>
            <a:ext cx="2945657" cy="498055"/>
          </a:xfrm>
          <a:prstGeom prst="rect">
            <a:avLst/>
          </a:prstGeom>
          <a:noFill/>
          <a:ln>
            <a:noFill/>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200" b="0" i="0" u="none" strike="noStrike" kern="1200" cap="none" spc="0" baseline="0">
              <a:solidFill>
                <a:srgbClr val="FFFFFF"/>
              </a:solidFill>
              <a:uFillTx/>
              <a:latin typeface="Arial"/>
              <a:ea typeface="SimSun" pitchFamily="2"/>
            </a:endParaRPr>
          </a:p>
        </p:txBody>
      </p:sp>
      <p:sp>
        <p:nvSpPr>
          <p:cNvPr id="3" name="Espace réservé de la date 2"/>
          <p:cNvSpPr txBox="1">
            <a:spLocks noGrp="1"/>
          </p:cNvSpPr>
          <p:nvPr>
            <p:ph type="dt" sz="quarter" idx="1"/>
          </p:nvPr>
        </p:nvSpPr>
        <p:spPr>
          <a:xfrm>
            <a:off x="3850446" y="0"/>
            <a:ext cx="2945657" cy="498055"/>
          </a:xfrm>
          <a:prstGeom prst="rect">
            <a:avLst/>
          </a:prstGeom>
          <a:noFill/>
          <a:ln>
            <a:noFill/>
          </a:ln>
        </p:spPr>
        <p:txBody>
          <a:bodyPr vert="horz" wrap="square" lIns="91440" tIns="45720" rIns="91440" bIns="45720" anchor="t" anchorCtr="0" compatLnSpc="1"/>
          <a:lstStyle/>
          <a:p>
            <a:pPr marL="0" marR="0" lvl="0" indent="0" algn="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D933EBE9-2290-41EF-99CB-11E2D41275F6}" type="datetime1">
              <a:rPr lang="fr-FR" sz="1200" b="0" i="0" u="none" strike="noStrike" kern="1200" cap="none" spc="0" baseline="0">
                <a:solidFill>
                  <a:srgbClr val="FFFFFF"/>
                </a:solidFill>
                <a:uFillTx/>
                <a:latin typeface="Arial"/>
                <a:ea typeface="SimSun" pitchFamily="2"/>
              </a:rPr>
              <a:pPr marL="0" marR="0" lvl="0" indent="0" algn="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t>08/02/2024</a:t>
            </a:fld>
            <a:endParaRPr lang="fr-FR" sz="1200" b="0" i="0" u="none" strike="noStrike" kern="1200" cap="none" spc="0" baseline="0">
              <a:solidFill>
                <a:srgbClr val="FFFFFF"/>
              </a:solidFill>
              <a:uFillTx/>
              <a:latin typeface="Arial"/>
              <a:ea typeface="SimSun" pitchFamily="2"/>
            </a:endParaRPr>
          </a:p>
        </p:txBody>
      </p:sp>
      <p:sp>
        <p:nvSpPr>
          <p:cNvPr id="4" name="Espace réservé du pied de page 3"/>
          <p:cNvSpPr txBox="1">
            <a:spLocks noGrp="1"/>
          </p:cNvSpPr>
          <p:nvPr>
            <p:ph type="ftr" sz="quarter" idx="2"/>
          </p:nvPr>
        </p:nvSpPr>
        <p:spPr>
          <a:xfrm>
            <a:off x="0" y="9428579"/>
            <a:ext cx="2945657" cy="498055"/>
          </a:xfrm>
          <a:prstGeom prst="rect">
            <a:avLst/>
          </a:prstGeom>
          <a:noFill/>
          <a:ln>
            <a:noFill/>
          </a:ln>
        </p:spPr>
        <p:txBody>
          <a:bodyPr vert="horz" wrap="square" lIns="91440" tIns="45720" rIns="91440" bIns="45720" anchor="b"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200" b="0" i="0" u="none" strike="noStrike" kern="1200" cap="none" spc="0" baseline="0">
              <a:solidFill>
                <a:srgbClr val="FFFFFF"/>
              </a:solidFill>
              <a:uFillTx/>
              <a:latin typeface="Arial"/>
              <a:ea typeface="SimSun" pitchFamily="2"/>
            </a:endParaRPr>
          </a:p>
        </p:txBody>
      </p:sp>
      <p:sp>
        <p:nvSpPr>
          <p:cNvPr id="5" name="Espace réservé du numéro de diapositive 4"/>
          <p:cNvSpPr txBox="1">
            <a:spLocks noGrp="1"/>
          </p:cNvSpPr>
          <p:nvPr>
            <p:ph type="sldNum" sz="quarter" idx="3"/>
          </p:nvPr>
        </p:nvSpPr>
        <p:spPr>
          <a:xfrm>
            <a:off x="3850446" y="9428579"/>
            <a:ext cx="2945657" cy="498055"/>
          </a:xfrm>
          <a:prstGeom prst="rect">
            <a:avLst/>
          </a:prstGeom>
          <a:noFill/>
          <a:ln>
            <a:noFill/>
          </a:ln>
        </p:spPr>
        <p:txBody>
          <a:bodyPr vert="horz" wrap="square" lIns="91440" tIns="45720" rIns="91440" bIns="45720" anchor="b" anchorCtr="0" compatLnSpc="1"/>
          <a:lstStyle/>
          <a:p>
            <a:pPr marL="0" marR="0" lvl="0" indent="0" algn="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18A41D26-7EDF-43F1-BCE4-4F67C0F4785E}" type="slidenum">
              <a:rPr/>
              <a:pPr marL="0" marR="0" lvl="0" indent="0" algn="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t>‹N°›</a:t>
            </a:fld>
            <a:endParaRPr lang="fr-FR" sz="1200" b="0" i="0" u="none" strike="noStrike" kern="1200" cap="none" spc="0" baseline="0">
              <a:solidFill>
                <a:srgbClr val="FFFFFF"/>
              </a:solidFill>
              <a:uFillTx/>
              <a:latin typeface="Arial"/>
              <a:ea typeface="SimSun" pitchFamily="2"/>
            </a:endParaRPr>
          </a:p>
        </p:txBody>
      </p:sp>
    </p:spTree>
    <p:extLst>
      <p:ext uri="{BB962C8B-B14F-4D97-AF65-F5344CB8AC3E}">
        <p14:creationId xmlns:p14="http://schemas.microsoft.com/office/powerpoint/2010/main" xmlns="" val="25051057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AutoShape 1"/>
          <p:cNvSpPr/>
          <p:nvPr/>
        </p:nvSpPr>
        <p:spPr>
          <a:xfrm>
            <a:off x="0" y="0"/>
            <a:ext cx="6797677" cy="9926634"/>
          </a:xfrm>
          <a:custGeom>
            <a:avLst>
              <a:gd name="f10" fmla="val 5"/>
            </a:avLst>
            <a:gdLst>
              <a:gd name="f1" fmla="val 10800000"/>
              <a:gd name="f2" fmla="val 5400000"/>
              <a:gd name="f3" fmla="val 16200000"/>
              <a:gd name="f4" fmla="val w"/>
              <a:gd name="f5" fmla="val h"/>
              <a:gd name="f6" fmla="val ss"/>
              <a:gd name="f7" fmla="val 0"/>
              <a:gd name="f8" fmla="*/ 5419351 1 1725033"/>
              <a:gd name="f9" fmla="val 45"/>
              <a:gd name="f10" fmla="val 5"/>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a:noFill/>
            <a:prstDash val="solid"/>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ext Box 2"/>
          <p:cNvSpPr txBox="1"/>
          <p:nvPr/>
        </p:nvSpPr>
        <p:spPr>
          <a:xfrm>
            <a:off x="0" y="0"/>
            <a:ext cx="2945657" cy="496336"/>
          </a:xfrm>
          <a:prstGeom prst="rect">
            <a:avLst/>
          </a:prstGeom>
          <a:noFill/>
          <a:ln>
            <a:noFill/>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4" name="Text Box 3"/>
          <p:cNvSpPr txBox="1"/>
          <p:nvPr/>
        </p:nvSpPr>
        <p:spPr>
          <a:xfrm>
            <a:off x="3850446" y="0"/>
            <a:ext cx="2945657" cy="496336"/>
          </a:xfrm>
          <a:prstGeom prst="rect">
            <a:avLst/>
          </a:prstGeom>
          <a:noFill/>
          <a:ln>
            <a:noFill/>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5" name="Espace réservé de l'image des diapositives 4"/>
          <p:cNvSpPr>
            <a:spLocks noGrp="1" noRot="1" noChangeAspect="1"/>
          </p:cNvSpPr>
          <p:nvPr>
            <p:ph type="sldImg" idx="2"/>
          </p:nvPr>
        </p:nvSpPr>
        <p:spPr>
          <a:xfrm>
            <a:off x="711202" y="744541"/>
            <a:ext cx="5373691" cy="3721095"/>
          </a:xfrm>
          <a:prstGeom prst="rect">
            <a:avLst/>
          </a:prstGeom>
          <a:noFill/>
          <a:ln w="9363">
            <a:solidFill>
              <a:srgbClr val="000000"/>
            </a:solidFill>
            <a:prstDash val="solid"/>
            <a:miter/>
          </a:ln>
        </p:spPr>
      </p:sp>
      <p:sp>
        <p:nvSpPr>
          <p:cNvPr id="6" name="Rectangle 5"/>
          <p:cNvSpPr txBox="1">
            <a:spLocks noGrp="1"/>
          </p:cNvSpPr>
          <p:nvPr>
            <p:ph type="body" sz="quarter" idx="3"/>
          </p:nvPr>
        </p:nvSpPr>
        <p:spPr>
          <a:xfrm>
            <a:off x="679764" y="4715158"/>
            <a:ext cx="5436565" cy="4465262"/>
          </a:xfrm>
          <a:prstGeom prst="rect">
            <a:avLst/>
          </a:prstGeom>
          <a:noFill/>
          <a:ln>
            <a:noFill/>
          </a:ln>
        </p:spPr>
        <p:txBody>
          <a:bodyPr vert="horz" wrap="square" lIns="90004" tIns="46798" rIns="90004" bIns="46798" anchor="t" anchorCtr="0" compatLnSpc="1"/>
          <a:lstStyle/>
          <a:p>
            <a:pPr lvl="0"/>
            <a:endParaRPr lang="fr-FR"/>
          </a:p>
        </p:txBody>
      </p:sp>
      <p:sp>
        <p:nvSpPr>
          <p:cNvPr id="7" name="Text Box 6"/>
          <p:cNvSpPr txBox="1"/>
          <p:nvPr/>
        </p:nvSpPr>
        <p:spPr>
          <a:xfrm>
            <a:off x="0" y="9428579"/>
            <a:ext cx="2945657" cy="496336"/>
          </a:xfrm>
          <a:prstGeom prst="rect">
            <a:avLst/>
          </a:prstGeom>
          <a:noFill/>
          <a:ln>
            <a:noFill/>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8" name="Rectangle 7"/>
          <p:cNvSpPr txBox="1">
            <a:spLocks noGrp="1"/>
          </p:cNvSpPr>
          <p:nvPr>
            <p:ph type="sldNum" sz="quarter" idx="5"/>
          </p:nvPr>
        </p:nvSpPr>
        <p:spPr>
          <a:xfrm>
            <a:off x="3850446" y="9428579"/>
            <a:ext cx="2944084" cy="494608"/>
          </a:xfrm>
          <a:prstGeom prst="rect">
            <a:avLst/>
          </a:prstGeom>
          <a:noFill/>
          <a:ln>
            <a:noFill/>
          </a:ln>
        </p:spPr>
        <p:txBody>
          <a:bodyPr vert="horz" wrap="square" lIns="90004" tIns="46798" rIns="90004" bIns="46798" anchor="b" anchorCtr="0" compatLnSpc="1"/>
          <a:lstStyle>
            <a:lvl1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lang="fr-FR" sz="1200" b="0" i="0" u="none" strike="noStrike" kern="1200" cap="none" spc="0" baseline="0">
                <a:solidFill>
                  <a:srgbClr val="000000"/>
                </a:solidFill>
                <a:uFillTx/>
                <a:latin typeface="Arial"/>
                <a:ea typeface="Arial Unicode MS" pitchFamily="34"/>
                <a:cs typeface="Arial Unicode MS" pitchFamily="34"/>
              </a:defRPr>
            </a:lvl1pPr>
          </a:lstStyle>
          <a:p>
            <a:pPr lvl="0"/>
            <a:fld id="{5601B994-136A-40A0-AD99-602FCD4565E4}" type="slidenum">
              <a:rPr/>
              <a:pPr lvl="0"/>
              <a:t>‹N°›</a:t>
            </a:fld>
            <a:endParaRPr lang="fr-FR"/>
          </a:p>
        </p:txBody>
      </p:sp>
    </p:spTree>
    <p:extLst>
      <p:ext uri="{BB962C8B-B14F-4D97-AF65-F5344CB8AC3E}">
        <p14:creationId xmlns:p14="http://schemas.microsoft.com/office/powerpoint/2010/main" xmlns="" val="3629122413"/>
      </p:ext>
    </p:extLst>
  </p:cSld>
  <p:clrMap bg1="lt1" tx1="dk1" bg2="lt2" tx2="dk2" accent1="accent1" accent2="accent2" accent3="accent3" accent4="accent4" accent5="accent5" accent6="accent6" hlink="hlink" folHlink="folHlink"/>
  <p:notesStyle>
    <a:lvl1pPr marL="0" marR="0" lvl="0" indent="0" algn="l" defTabSz="449263" rtl="0" fontAlgn="auto" hangingPunct="0">
      <a:lnSpc>
        <a:spcPct val="100000"/>
      </a:lnSpc>
      <a:spcBef>
        <a:spcPts val="400"/>
      </a:spcBef>
      <a:spcAft>
        <a:spcPts val="0"/>
      </a:spcAft>
      <a:buNone/>
      <a:tabLst/>
      <a:defRPr lang="fr-FR" sz="1200" b="0" i="0" u="none" strike="noStrike" kern="1200" cap="none" spc="0" baseline="0">
        <a:solidFill>
          <a:srgbClr val="000000"/>
        </a:solidFill>
        <a:uFillTx/>
        <a:latin typeface="Times New Roman" pitchFamily="18"/>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9"/>
          <p:cNvSpPr txBox="1"/>
          <p:nvPr/>
        </p:nvSpPr>
        <p:spPr>
          <a:xfrm>
            <a:off x="3850446" y="9428579"/>
            <a:ext cx="2944084" cy="494608"/>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8E6ACFAD-7DEF-4840-BB10-C65C4C62EE77}" type="slidenum">
              <a:rPr/>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2</a:t>
            </a:fld>
            <a:endParaRPr lang="fr-FR" sz="1200" b="0" i="0" u="none" strike="noStrike" kern="1200" cap="none" spc="0" baseline="0">
              <a:solidFill>
                <a:srgbClr val="000000"/>
              </a:solidFill>
              <a:uFillTx/>
              <a:latin typeface="Arial"/>
              <a:ea typeface="Arial Unicode MS" pitchFamily="34"/>
              <a:cs typeface="Arial Unicode MS" pitchFamily="34"/>
            </a:endParaRPr>
          </a:p>
        </p:txBody>
      </p:sp>
      <p:sp>
        <p:nvSpPr>
          <p:cNvPr id="3" name="Text Box 1"/>
          <p:cNvSpPr txBox="1"/>
          <p:nvPr/>
        </p:nvSpPr>
        <p:spPr>
          <a:xfrm>
            <a:off x="3818973" y="10178250"/>
            <a:ext cx="2917338" cy="532519"/>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42DE65EE-C456-4695-ADEA-55DD0DE62ADC}" type="slidenum">
              <a:rPr/>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2</a:t>
            </a:fld>
            <a:endParaRPr lang="fr-FR" sz="1200" b="0" i="0" u="none" strike="noStrike" kern="1200" cap="none" spc="0" baseline="0">
              <a:solidFill>
                <a:srgbClr val="000000"/>
              </a:solidFill>
              <a:uFillTx/>
              <a:latin typeface="Arial"/>
              <a:ea typeface="SimSun" pitchFamily="2"/>
            </a:endParaRPr>
          </a:p>
        </p:txBody>
      </p:sp>
      <p:sp>
        <p:nvSpPr>
          <p:cNvPr id="4" name="Text Box 2"/>
          <p:cNvSpPr txBox="1"/>
          <p:nvPr/>
        </p:nvSpPr>
        <p:spPr>
          <a:xfrm>
            <a:off x="3818973" y="10179978"/>
            <a:ext cx="2918911" cy="534247"/>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7459C448-90F9-41C6-8033-9513170D929B}" type="slidenum">
              <a:rPr/>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2</a:t>
            </a:fld>
            <a:endParaRPr lang="fr-FR" sz="1200" b="0" i="0" u="none" strike="noStrike" kern="1200" cap="none" spc="0" baseline="0">
              <a:solidFill>
                <a:srgbClr val="000000"/>
              </a:solidFill>
              <a:uFillTx/>
              <a:latin typeface="Arial"/>
              <a:ea typeface="SimSun" pitchFamily="2"/>
            </a:endParaRPr>
          </a:p>
        </p:txBody>
      </p:sp>
      <p:sp>
        <p:nvSpPr>
          <p:cNvPr id="5" name="Text Box 3"/>
          <p:cNvSpPr txBox="1"/>
          <p:nvPr/>
        </p:nvSpPr>
        <p:spPr>
          <a:xfrm>
            <a:off x="3818973" y="10179978"/>
            <a:ext cx="2920483" cy="535966"/>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E88034DB-3F49-4613-AEBE-463389C05DC2}" type="slidenum">
              <a:rPr/>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2</a:t>
            </a:fld>
            <a:endParaRPr lang="fr-FR" sz="1200" b="0" i="0" u="none" strike="noStrike" kern="1200" cap="none" spc="0" baseline="0">
              <a:solidFill>
                <a:srgbClr val="000000"/>
              </a:solidFill>
              <a:uFillTx/>
              <a:latin typeface="Arial"/>
              <a:ea typeface="SimSun" pitchFamily="2"/>
            </a:endParaRPr>
          </a:p>
        </p:txBody>
      </p:sp>
      <p:sp>
        <p:nvSpPr>
          <p:cNvPr id="6" name="Rectangle 4"/>
          <p:cNvSpPr>
            <a:spLocks noGrp="1" noRot="1" noChangeAspect="1"/>
          </p:cNvSpPr>
          <p:nvPr>
            <p:ph type="sldImg"/>
          </p:nvPr>
        </p:nvSpPr>
        <p:spPr>
          <a:xfrm>
            <a:off x="466725" y="803275"/>
            <a:ext cx="5807075" cy="4021138"/>
          </a:xfrm>
          <a:solidFill>
            <a:srgbClr val="FFFFFF"/>
          </a:solidFill>
        </p:spPr>
      </p:sp>
      <p:sp>
        <p:nvSpPr>
          <p:cNvPr id="7" name="Rectangle 5"/>
          <p:cNvSpPr txBox="1">
            <a:spLocks noGrp="1"/>
          </p:cNvSpPr>
          <p:nvPr>
            <p:ph type="body" sz="quarter" idx="1"/>
          </p:nvPr>
        </p:nvSpPr>
        <p:spPr>
          <a:xfrm>
            <a:off x="673473" y="5090848"/>
            <a:ext cx="5394082" cy="4823725"/>
          </a:xfrm>
        </p:spPr>
        <p:txBody>
          <a:bodyPr wrap="none" anchor="ctr"/>
          <a:lstStyle/>
          <a:p>
            <a:endParaRPr lang="fr-FR"/>
          </a:p>
        </p:txBody>
      </p:sp>
    </p:spTree>
    <p:extLst>
      <p:ext uri="{BB962C8B-B14F-4D97-AF65-F5344CB8AC3E}">
        <p14:creationId xmlns:p14="http://schemas.microsoft.com/office/powerpoint/2010/main" xmlns="" val="1015393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9"/>
          <p:cNvSpPr txBox="1"/>
          <p:nvPr/>
        </p:nvSpPr>
        <p:spPr>
          <a:xfrm>
            <a:off x="3850446" y="9428579"/>
            <a:ext cx="2944084" cy="494608"/>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3C9C0493-2AE4-4CD2-B93D-D64D25B0FAB3}" type="slidenum">
              <a:rPr/>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3</a:t>
            </a:fld>
            <a:endParaRPr lang="fr-FR" sz="1200" b="0" i="0" u="none" strike="noStrike" kern="1200" cap="none" spc="0" baseline="0">
              <a:solidFill>
                <a:srgbClr val="000000"/>
              </a:solidFill>
              <a:uFillTx/>
              <a:latin typeface="Arial"/>
              <a:ea typeface="Arial Unicode MS" pitchFamily="34"/>
              <a:cs typeface="Arial Unicode MS" pitchFamily="34"/>
            </a:endParaRPr>
          </a:p>
        </p:txBody>
      </p:sp>
      <p:sp>
        <p:nvSpPr>
          <p:cNvPr id="3" name="Text Box 1"/>
          <p:cNvSpPr txBox="1"/>
          <p:nvPr/>
        </p:nvSpPr>
        <p:spPr>
          <a:xfrm>
            <a:off x="3818973" y="10178250"/>
            <a:ext cx="2917338" cy="532519"/>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CE1AE547-DE17-4BEE-9F52-AAC876BA2110}" type="slidenum">
              <a:rPr/>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3</a:t>
            </a:fld>
            <a:endParaRPr lang="fr-FR" sz="1200" b="0" i="0" u="none" strike="noStrike" kern="1200" cap="none" spc="0" baseline="0">
              <a:solidFill>
                <a:srgbClr val="000000"/>
              </a:solidFill>
              <a:uFillTx/>
              <a:latin typeface="Arial"/>
              <a:ea typeface="SimSun" pitchFamily="2"/>
            </a:endParaRPr>
          </a:p>
        </p:txBody>
      </p:sp>
      <p:sp>
        <p:nvSpPr>
          <p:cNvPr id="4" name="Text Box 2"/>
          <p:cNvSpPr txBox="1"/>
          <p:nvPr/>
        </p:nvSpPr>
        <p:spPr>
          <a:xfrm>
            <a:off x="3818973" y="10179978"/>
            <a:ext cx="2918911" cy="534247"/>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8DED7082-6335-4BCE-8329-5A932B1C4A70}" type="slidenum">
              <a:rPr/>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3</a:t>
            </a:fld>
            <a:endParaRPr lang="fr-FR" sz="1200" b="0" i="0" u="none" strike="noStrike" kern="1200" cap="none" spc="0" baseline="0">
              <a:solidFill>
                <a:srgbClr val="000000"/>
              </a:solidFill>
              <a:uFillTx/>
              <a:latin typeface="Arial"/>
              <a:ea typeface="SimSun" pitchFamily="2"/>
            </a:endParaRPr>
          </a:p>
        </p:txBody>
      </p:sp>
      <p:sp>
        <p:nvSpPr>
          <p:cNvPr id="5" name="Text Box 3"/>
          <p:cNvSpPr txBox="1"/>
          <p:nvPr/>
        </p:nvSpPr>
        <p:spPr>
          <a:xfrm>
            <a:off x="3818973" y="10179978"/>
            <a:ext cx="2920483" cy="535966"/>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D23E5AFB-332D-4596-AEB9-0BC44CBEE12D}" type="slidenum">
              <a:rPr/>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3</a:t>
            </a:fld>
            <a:endParaRPr lang="fr-FR" sz="1200" b="0" i="0" u="none" strike="noStrike" kern="1200" cap="none" spc="0" baseline="0">
              <a:solidFill>
                <a:srgbClr val="000000"/>
              </a:solidFill>
              <a:uFillTx/>
              <a:latin typeface="Arial"/>
              <a:ea typeface="SimSun" pitchFamily="2"/>
            </a:endParaRPr>
          </a:p>
        </p:txBody>
      </p:sp>
      <p:sp>
        <p:nvSpPr>
          <p:cNvPr id="6" name="Rectangle 4"/>
          <p:cNvSpPr>
            <a:spLocks noGrp="1" noRot="1" noChangeAspect="1"/>
          </p:cNvSpPr>
          <p:nvPr>
            <p:ph type="sldImg"/>
          </p:nvPr>
        </p:nvSpPr>
        <p:spPr>
          <a:xfrm>
            <a:off x="466725" y="803275"/>
            <a:ext cx="5807075" cy="4021138"/>
          </a:xfrm>
          <a:solidFill>
            <a:srgbClr val="FFFFFF"/>
          </a:solidFill>
        </p:spPr>
      </p:sp>
      <p:sp>
        <p:nvSpPr>
          <p:cNvPr id="7" name="Rectangle 5"/>
          <p:cNvSpPr txBox="1">
            <a:spLocks noGrp="1"/>
          </p:cNvSpPr>
          <p:nvPr>
            <p:ph type="body" sz="quarter" idx="1"/>
          </p:nvPr>
        </p:nvSpPr>
        <p:spPr>
          <a:xfrm>
            <a:off x="673473" y="5090848"/>
            <a:ext cx="5394082" cy="4823725"/>
          </a:xfrm>
        </p:spPr>
        <p:txBody>
          <a:bodyPr wrap="none" anchor="ctr"/>
          <a:lstStyle/>
          <a:p>
            <a:endParaRPr lang="fr-FR"/>
          </a:p>
        </p:txBody>
      </p:sp>
    </p:spTree>
    <p:extLst>
      <p:ext uri="{BB962C8B-B14F-4D97-AF65-F5344CB8AC3E}">
        <p14:creationId xmlns:p14="http://schemas.microsoft.com/office/powerpoint/2010/main" xmlns="" val="2322521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p:cNvSpPr txBox="1"/>
          <p:nvPr/>
        </p:nvSpPr>
        <p:spPr>
          <a:xfrm>
            <a:off x="3850446" y="9428579"/>
            <a:ext cx="2944084" cy="494608"/>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fld id="{B0FADF0A-7D0C-459C-A8BB-1292DC302D03}" type="slidenum">
              <a:rPr/>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t>5</a:t>
            </a:fld>
            <a:endParaRPr lang="fr-FR" sz="1200" b="0" i="0" u="none" strike="noStrike" kern="1200" cap="none" spc="0" baseline="0">
              <a:solidFill>
                <a:srgbClr val="000000"/>
              </a:solidFill>
              <a:uFillTx/>
              <a:latin typeface="Arial"/>
              <a:ea typeface="Arial Unicode MS" pitchFamily="34"/>
              <a:cs typeface="Arial Unicode MS" pitchFamily="34"/>
            </a:endParaRPr>
          </a:p>
        </p:txBody>
      </p:sp>
      <p:sp>
        <p:nvSpPr>
          <p:cNvPr id="3" name="Text Box 1"/>
          <p:cNvSpPr txBox="1"/>
          <p:nvPr/>
        </p:nvSpPr>
        <p:spPr>
          <a:xfrm>
            <a:off x="1132941" y="744495"/>
            <a:ext cx="4531784" cy="3722485"/>
          </a:xfrm>
          <a:prstGeom prst="rect">
            <a:avLst/>
          </a:prstGeom>
          <a:solidFill>
            <a:srgbClr val="FFFFFF"/>
          </a:solidFill>
          <a:ln w="9363">
            <a:solidFill>
              <a:srgbClr val="000000"/>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4" name="Rectangle 2"/>
          <p:cNvSpPr txBox="1">
            <a:spLocks noGrp="1"/>
          </p:cNvSpPr>
          <p:nvPr>
            <p:ph type="body" sz="quarter" idx="1"/>
          </p:nvPr>
        </p:nvSpPr>
        <p:spPr>
          <a:xfrm>
            <a:off x="679764" y="4715149"/>
            <a:ext cx="5438137" cy="4466990"/>
          </a:xfrm>
        </p:spPr>
        <p:txBody>
          <a:bodyPr wrap="none" anchor="ctr"/>
          <a:lstStyle/>
          <a:p>
            <a:endParaRPr lang="fr-FR"/>
          </a:p>
        </p:txBody>
      </p:sp>
    </p:spTree>
    <p:extLst>
      <p:ext uri="{BB962C8B-B14F-4D97-AF65-F5344CB8AC3E}">
        <p14:creationId xmlns:p14="http://schemas.microsoft.com/office/powerpoint/2010/main" xmlns="" val="800438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p:cNvSpPr txBox="1"/>
          <p:nvPr/>
        </p:nvSpPr>
        <p:spPr>
          <a:xfrm>
            <a:off x="3850446" y="9428579"/>
            <a:ext cx="2944084" cy="494608"/>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fld id="{A4761594-E9A0-4AD8-A616-65D95C9A2564}" type="slidenum">
              <a:rPr/>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t>6</a:t>
            </a:fld>
            <a:endParaRPr lang="fr-FR" sz="1200" b="0" i="0" u="none" strike="noStrike" kern="1200" cap="none" spc="0" baseline="0">
              <a:solidFill>
                <a:srgbClr val="000000"/>
              </a:solidFill>
              <a:uFillTx/>
              <a:latin typeface="Arial"/>
              <a:ea typeface="Arial Unicode MS" pitchFamily="34"/>
              <a:cs typeface="Arial Unicode MS" pitchFamily="34"/>
            </a:endParaRPr>
          </a:p>
        </p:txBody>
      </p:sp>
      <p:sp>
        <p:nvSpPr>
          <p:cNvPr id="3" name="Text Box 1"/>
          <p:cNvSpPr txBox="1"/>
          <p:nvPr/>
        </p:nvSpPr>
        <p:spPr>
          <a:xfrm>
            <a:off x="1132941" y="744495"/>
            <a:ext cx="4531784" cy="3722485"/>
          </a:xfrm>
          <a:prstGeom prst="rect">
            <a:avLst/>
          </a:prstGeom>
          <a:solidFill>
            <a:srgbClr val="FFFFFF"/>
          </a:solidFill>
          <a:ln w="9363">
            <a:solidFill>
              <a:srgbClr val="000000"/>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4" name="Rectangle 2"/>
          <p:cNvSpPr txBox="1">
            <a:spLocks noGrp="1"/>
          </p:cNvSpPr>
          <p:nvPr>
            <p:ph type="body" sz="quarter" idx="1"/>
          </p:nvPr>
        </p:nvSpPr>
        <p:spPr>
          <a:xfrm>
            <a:off x="679764" y="4715149"/>
            <a:ext cx="5438137" cy="4466990"/>
          </a:xfrm>
        </p:spPr>
        <p:txBody>
          <a:bodyPr wrap="none" anchor="ctr"/>
          <a:lstStyle/>
          <a:p>
            <a:endParaRPr lang="fr-FR"/>
          </a:p>
        </p:txBody>
      </p:sp>
    </p:spTree>
    <p:extLst>
      <p:ext uri="{BB962C8B-B14F-4D97-AF65-F5344CB8AC3E}">
        <p14:creationId xmlns:p14="http://schemas.microsoft.com/office/powerpoint/2010/main" xmlns="" val="525836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p:cNvSpPr txBox="1"/>
          <p:nvPr/>
        </p:nvSpPr>
        <p:spPr>
          <a:xfrm>
            <a:off x="3850446" y="9428579"/>
            <a:ext cx="2944084" cy="494608"/>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fld id="{63A1092E-17DD-47CC-B518-6C9BDAA22CFD}" type="slidenum">
              <a:rPr/>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t>13</a:t>
            </a:fld>
            <a:endParaRPr lang="fr-FR" sz="1200" b="0" i="0" u="none" strike="noStrike" kern="1200" cap="none" spc="0" baseline="0">
              <a:solidFill>
                <a:srgbClr val="000000"/>
              </a:solidFill>
              <a:uFillTx/>
              <a:latin typeface="Arial"/>
              <a:ea typeface="Arial Unicode MS" pitchFamily="34"/>
              <a:cs typeface="Arial Unicode MS" pitchFamily="34"/>
            </a:endParaRPr>
          </a:p>
        </p:txBody>
      </p:sp>
      <p:sp>
        <p:nvSpPr>
          <p:cNvPr id="3" name="Text Box 2"/>
          <p:cNvSpPr txBox="1"/>
          <p:nvPr/>
        </p:nvSpPr>
        <p:spPr>
          <a:xfrm>
            <a:off x="3850446" y="9428579"/>
            <a:ext cx="2945657" cy="496336"/>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fld id="{14E27F50-5723-4609-9B07-EB6A4B021C64}" type="slidenum">
              <a:rPr/>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t>13</a:t>
            </a:fld>
            <a:endParaRPr lang="fr-FR" sz="1200" b="0" i="0" u="none" strike="noStrike" kern="1200" cap="none" spc="0" baseline="0">
              <a:solidFill>
                <a:srgbClr val="000000"/>
              </a:solidFill>
              <a:uFillTx/>
              <a:latin typeface="Arial"/>
              <a:ea typeface="SimSun" pitchFamily="2"/>
            </a:endParaRPr>
          </a:p>
        </p:txBody>
      </p:sp>
      <p:sp>
        <p:nvSpPr>
          <p:cNvPr id="4" name="Espace réservé de l'image des diapositives 3"/>
          <p:cNvSpPr>
            <a:spLocks noGrp="1" noRot="1" noChangeAspect="1"/>
          </p:cNvSpPr>
          <p:nvPr>
            <p:ph type="sldImg"/>
          </p:nvPr>
        </p:nvSpPr>
        <p:spPr>
          <a:xfrm>
            <a:off x="717550" y="773113"/>
            <a:ext cx="5364163" cy="3713162"/>
          </a:xfrm>
          <a:solidFill>
            <a:srgbClr val="FFFFFF"/>
          </a:solidFill>
        </p:spPr>
      </p:sp>
      <p:sp>
        <p:nvSpPr>
          <p:cNvPr id="5" name="Rectangle 4"/>
          <p:cNvSpPr txBox="1">
            <a:spLocks noGrp="1"/>
          </p:cNvSpPr>
          <p:nvPr>
            <p:ph type="body" sz="quarter" idx="1"/>
          </p:nvPr>
        </p:nvSpPr>
        <p:spPr>
          <a:xfrm>
            <a:off x="906353" y="4720324"/>
            <a:ext cx="4984961" cy="4485945"/>
          </a:xfrm>
        </p:spPr>
        <p:txBody>
          <a:bodyPr wrap="none" anchor="ctr"/>
          <a:lstStyle/>
          <a:p>
            <a:endParaRPr lang="fr-FR"/>
          </a:p>
        </p:txBody>
      </p:sp>
    </p:spTree>
    <p:extLst>
      <p:ext uri="{BB962C8B-B14F-4D97-AF65-F5344CB8AC3E}">
        <p14:creationId xmlns:p14="http://schemas.microsoft.com/office/powerpoint/2010/main" xmlns="" val="3717789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711200" y="744538"/>
            <a:ext cx="5373688" cy="3721100"/>
          </a:xfrm>
        </p:spPr>
      </p:sp>
      <p:sp>
        <p:nvSpPr>
          <p:cNvPr id="3" name="Espace réservé des notes 2"/>
          <p:cNvSpPr>
            <a:spLocks noGrp="1"/>
          </p:cNvSpPr>
          <p:nvPr>
            <p:ph type="body" idx="1"/>
          </p:nvPr>
        </p:nvSpPr>
        <p:spPr/>
        <p:txBody>
          <a:bodyPr/>
          <a:lstStyle/>
          <a:p>
            <a:r>
              <a:rPr lang="fr-FR" dirty="0" smtClean="0"/>
              <a:t>Les deux diplômes Bac professionnel</a:t>
            </a:r>
            <a:r>
              <a:rPr lang="fr-FR" baseline="0" dirty="0" smtClean="0"/>
              <a:t> et CAP</a:t>
            </a:r>
            <a:r>
              <a:rPr lang="fr-FR" dirty="0" smtClean="0"/>
              <a:t> sont possibles sous les deux modes, statut scolaire et statut d’apprenti salarié, mais les CAP en lycée professionnel sont difficilement accessibles car souvent réservés aux publics spécifiques (SEGPA, EANA…) et par ailleurs au CFA de Montauban, les bacs professionnels ne se font pas directement après la 3</a:t>
            </a:r>
            <a:r>
              <a:rPr lang="fr-FR" baseline="30000" dirty="0" smtClean="0"/>
              <a:t>ème</a:t>
            </a:r>
            <a:r>
              <a:rPr lang="fr-FR" dirty="0" smtClean="0"/>
              <a:t>. Cependant, le Bac Professionnel existe dans d’autres CFA (Blagnac…),</a:t>
            </a:r>
            <a:endParaRPr lang="fr-FR" dirty="0"/>
          </a:p>
        </p:txBody>
      </p:sp>
      <p:sp>
        <p:nvSpPr>
          <p:cNvPr id="4" name="Espace réservé du numéro de diapositive 3"/>
          <p:cNvSpPr>
            <a:spLocks noGrp="1"/>
          </p:cNvSpPr>
          <p:nvPr>
            <p:ph type="sldNum" sz="quarter" idx="10"/>
          </p:nvPr>
        </p:nvSpPr>
        <p:spPr/>
        <p:txBody>
          <a:bodyPr/>
          <a:lstStyle/>
          <a:p>
            <a:pPr lvl="0"/>
            <a:fld id="{5601B994-136A-40A0-AD99-602FCD4565E4}" type="slidenum">
              <a:rPr lang="fr-FR" smtClean="0"/>
              <a:pPr lvl="0"/>
              <a:t>22</a:t>
            </a:fld>
            <a:endParaRPr lang="fr-FR"/>
          </a:p>
        </p:txBody>
      </p:sp>
    </p:spTree>
    <p:extLst>
      <p:ext uri="{BB962C8B-B14F-4D97-AF65-F5344CB8AC3E}">
        <p14:creationId xmlns:p14="http://schemas.microsoft.com/office/powerpoint/2010/main" xmlns="" val="1918257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p:cNvSpPr txBox="1"/>
          <p:nvPr/>
        </p:nvSpPr>
        <p:spPr>
          <a:xfrm>
            <a:off x="3850446" y="9428579"/>
            <a:ext cx="2944084" cy="494608"/>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fld id="{06BC512E-481B-418A-ACC3-6B79ED3DC4DB}" type="slidenum">
              <a:rPr/>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t>24</a:t>
            </a:fld>
            <a:endParaRPr lang="fr-FR" sz="1200" b="0" i="0" u="none" strike="noStrike" kern="1200" cap="none" spc="0" baseline="0">
              <a:solidFill>
                <a:srgbClr val="000000"/>
              </a:solidFill>
              <a:uFillTx/>
              <a:latin typeface="Arial"/>
              <a:ea typeface="Arial Unicode MS" pitchFamily="34"/>
              <a:cs typeface="Arial Unicode MS" pitchFamily="34"/>
            </a:endParaRPr>
          </a:p>
        </p:txBody>
      </p:sp>
      <p:sp>
        <p:nvSpPr>
          <p:cNvPr id="3" name="Text Box 1"/>
          <p:cNvSpPr txBox="1"/>
          <p:nvPr/>
        </p:nvSpPr>
        <p:spPr>
          <a:xfrm>
            <a:off x="1132941" y="744495"/>
            <a:ext cx="4531784" cy="3722485"/>
          </a:xfrm>
          <a:prstGeom prst="rect">
            <a:avLst/>
          </a:prstGeom>
          <a:solidFill>
            <a:srgbClr val="FFFFFF"/>
          </a:solidFill>
          <a:ln w="9363">
            <a:solidFill>
              <a:srgbClr val="000000"/>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4" name="Rectangle 2"/>
          <p:cNvSpPr txBox="1">
            <a:spLocks noGrp="1"/>
          </p:cNvSpPr>
          <p:nvPr>
            <p:ph type="body" sz="quarter" idx="1"/>
          </p:nvPr>
        </p:nvSpPr>
        <p:spPr>
          <a:xfrm>
            <a:off x="679764" y="4715149"/>
            <a:ext cx="5438137" cy="4466990"/>
          </a:xfrm>
        </p:spPr>
        <p:txBody>
          <a:bodyPr wrap="none" anchor="ctr"/>
          <a:lstStyle/>
          <a:p>
            <a:endParaRPr lang="fr-FR"/>
          </a:p>
        </p:txBody>
      </p:sp>
    </p:spTree>
    <p:extLst>
      <p:ext uri="{BB962C8B-B14F-4D97-AF65-F5344CB8AC3E}">
        <p14:creationId xmlns:p14="http://schemas.microsoft.com/office/powerpoint/2010/main" xmlns="" val="25228751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7"/>
          <p:cNvSpPr txBox="1"/>
          <p:nvPr/>
        </p:nvSpPr>
        <p:spPr>
          <a:xfrm>
            <a:off x="3850446" y="9428579"/>
            <a:ext cx="2944084" cy="494608"/>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fld id="{D1436AF5-A210-49E0-9411-AA441216E356}" type="slidenum">
              <a:rPr/>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t>25</a:t>
            </a:fld>
            <a:endParaRPr lang="fr-FR" sz="1200" b="0" i="0" u="none" strike="noStrike" kern="1200" cap="none" spc="0" baseline="0">
              <a:solidFill>
                <a:srgbClr val="000000"/>
              </a:solidFill>
              <a:uFillTx/>
              <a:latin typeface="Arial"/>
              <a:ea typeface="Arial Unicode MS" pitchFamily="34"/>
              <a:cs typeface="Arial Unicode MS" pitchFamily="34"/>
            </a:endParaRPr>
          </a:p>
        </p:txBody>
      </p:sp>
      <p:sp>
        <p:nvSpPr>
          <p:cNvPr id="3" name="Text Box 1"/>
          <p:cNvSpPr txBox="1"/>
          <p:nvPr/>
        </p:nvSpPr>
        <p:spPr>
          <a:xfrm>
            <a:off x="3850446" y="9428579"/>
            <a:ext cx="2945657" cy="496336"/>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fld id="{5FAD4730-EB6E-46E7-B447-ED5B22C6971E}" type="slidenum">
              <a:rPr/>
              <a:pPr marL="0" marR="0" lvl="0" indent="0" algn="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t>25</a:t>
            </a:fld>
            <a:endParaRPr lang="fr-FR" sz="1200" b="0" i="0" u="none" strike="noStrike" kern="1200" cap="none" spc="0" baseline="0">
              <a:solidFill>
                <a:srgbClr val="000000"/>
              </a:solidFill>
              <a:uFillTx/>
              <a:latin typeface="Arial"/>
              <a:ea typeface="SimSun" pitchFamily="2"/>
            </a:endParaRPr>
          </a:p>
        </p:txBody>
      </p:sp>
      <p:sp>
        <p:nvSpPr>
          <p:cNvPr id="4" name="Rectangle 2"/>
          <p:cNvSpPr>
            <a:spLocks noGrp="1" noRot="1" noChangeAspect="1"/>
          </p:cNvSpPr>
          <p:nvPr>
            <p:ph type="sldImg"/>
          </p:nvPr>
        </p:nvSpPr>
        <p:spPr>
          <a:xfrm>
            <a:off x="711200" y="744538"/>
            <a:ext cx="5375275" cy="3722687"/>
          </a:xfrm>
          <a:solidFill>
            <a:srgbClr val="FFFFFF"/>
          </a:solidFill>
        </p:spPr>
      </p:sp>
      <p:sp>
        <p:nvSpPr>
          <p:cNvPr id="5" name="Rectangle 3"/>
          <p:cNvSpPr txBox="1">
            <a:spLocks noGrp="1"/>
          </p:cNvSpPr>
          <p:nvPr>
            <p:ph type="body" sz="quarter" idx="1"/>
          </p:nvPr>
        </p:nvSpPr>
        <p:spPr>
          <a:xfrm>
            <a:off x="679764" y="4715149"/>
            <a:ext cx="5438137" cy="4466990"/>
          </a:xfrm>
        </p:spPr>
        <p:txBody>
          <a:bodyPr wrap="none" anchor="ctr"/>
          <a:lstStyle/>
          <a:p>
            <a:endParaRPr lang="fr-FR"/>
          </a:p>
        </p:txBody>
      </p:sp>
    </p:spTree>
    <p:extLst>
      <p:ext uri="{BB962C8B-B14F-4D97-AF65-F5344CB8AC3E}">
        <p14:creationId xmlns:p14="http://schemas.microsoft.com/office/powerpoint/2010/main" xmlns="" val="692771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9"/>
          <p:cNvSpPr txBox="1"/>
          <p:nvPr/>
        </p:nvSpPr>
        <p:spPr>
          <a:xfrm>
            <a:off x="3850446" y="9428579"/>
            <a:ext cx="2944084" cy="494608"/>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726AF466-444D-4F29-A701-CF8B0E77558B}" type="slidenum">
              <a:rPr/>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36</a:t>
            </a:fld>
            <a:endParaRPr lang="fr-FR" sz="1200" b="0" i="0" u="none" strike="noStrike" kern="1200" cap="none" spc="0" baseline="0">
              <a:solidFill>
                <a:srgbClr val="000000"/>
              </a:solidFill>
              <a:uFillTx/>
              <a:latin typeface="Arial"/>
              <a:ea typeface="Arial Unicode MS" pitchFamily="34"/>
              <a:cs typeface="Arial Unicode MS" pitchFamily="34"/>
            </a:endParaRPr>
          </a:p>
        </p:txBody>
      </p:sp>
      <p:sp>
        <p:nvSpPr>
          <p:cNvPr id="3" name="Text Box 1"/>
          <p:cNvSpPr txBox="1"/>
          <p:nvPr/>
        </p:nvSpPr>
        <p:spPr>
          <a:xfrm>
            <a:off x="3851059" y="9428552"/>
            <a:ext cx="2941853" cy="493300"/>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EFD2809D-1DBC-4E3E-8877-142AE1FFAEA3}" type="slidenum">
              <a:rPr/>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36</a:t>
            </a:fld>
            <a:endParaRPr lang="fr-FR" sz="1200" b="0" i="0" u="none" strike="noStrike" kern="1200" cap="none" spc="0" baseline="0">
              <a:solidFill>
                <a:srgbClr val="000000"/>
              </a:solidFill>
              <a:uFillTx/>
              <a:latin typeface="Arial"/>
              <a:ea typeface="SimSun" pitchFamily="2"/>
            </a:endParaRPr>
          </a:p>
        </p:txBody>
      </p:sp>
      <p:sp>
        <p:nvSpPr>
          <p:cNvPr id="4" name="Text Box 2"/>
          <p:cNvSpPr txBox="1"/>
          <p:nvPr/>
        </p:nvSpPr>
        <p:spPr>
          <a:xfrm>
            <a:off x="3851059" y="9430143"/>
            <a:ext cx="2943435" cy="494891"/>
          </a:xfrm>
          <a:prstGeom prst="rect">
            <a:avLst/>
          </a:prstGeom>
          <a:noFill/>
          <a:ln>
            <a:noFill/>
          </a:ln>
        </p:spPr>
        <p:txBody>
          <a:bodyPr vert="horz" wrap="square" lIns="90004" tIns="46798" rIns="90004" bIns="46798" anchor="b" anchorCtr="0" compatLnSpc="1"/>
          <a:lstStyle/>
          <a:p>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5548BB9F-A945-40DF-9A58-A937DAF40F82}" type="slidenum">
              <a:rPr/>
              <a:pPr marL="0" marR="0" lvl="0" indent="0" algn="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36</a:t>
            </a:fld>
            <a:endParaRPr lang="fr-FR" sz="1200" b="0" i="0" u="none" strike="noStrike" kern="1200" cap="none" spc="0" baseline="0">
              <a:solidFill>
                <a:srgbClr val="000000"/>
              </a:solidFill>
              <a:uFillTx/>
              <a:latin typeface="Arial"/>
              <a:ea typeface="SimSun" pitchFamily="2"/>
            </a:endParaRPr>
          </a:p>
        </p:txBody>
      </p:sp>
      <p:sp>
        <p:nvSpPr>
          <p:cNvPr id="5" name="Text Box 3"/>
          <p:cNvSpPr txBox="1"/>
          <p:nvPr/>
        </p:nvSpPr>
        <p:spPr>
          <a:xfrm>
            <a:off x="3851059" y="9431743"/>
            <a:ext cx="2945026" cy="494891"/>
          </a:xfrm>
          <a:prstGeom prst="rect">
            <a:avLst/>
          </a:prstGeom>
          <a:noFill/>
          <a:ln>
            <a:noFill/>
          </a:ln>
        </p:spPr>
        <p:txBody>
          <a:bodyPr vert="horz" wrap="square" lIns="90361" tIns="46798" rIns="90361" bIns="46798" anchor="b" anchorCtr="0" compatLnSpc="1"/>
          <a:lstStyle/>
          <a:p>
            <a:pPr marL="0" marR="0" lvl="0" indent="0" algn="r" defTabSz="449263" rtl="0" fontAlgn="auto" hangingPunct="1">
              <a:lnSpc>
                <a:spcPct val="30000"/>
              </a:lnSpc>
              <a:spcBef>
                <a:spcPts val="75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fld id="{1B61DFB5-7013-45E9-906C-35D9888F570A}" type="slidenum">
              <a:rPr/>
              <a:pPr marL="0" marR="0" lvl="0" indent="0" algn="r" defTabSz="449263" rtl="0" fontAlgn="auto" hangingPunct="1">
                <a:lnSpc>
                  <a:spcPct val="30000"/>
                </a:lnSpc>
                <a:spcBef>
                  <a:spcPts val="75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t>36</a:t>
            </a:fld>
            <a:endParaRPr lang="en-GB" sz="1200" b="0" i="0" u="none" strike="noStrike" kern="1200" cap="none" spc="0" baseline="0">
              <a:solidFill>
                <a:srgbClr val="FFFF00"/>
              </a:solidFill>
              <a:uFillTx/>
              <a:latin typeface="Times New Roman" pitchFamily="16"/>
              <a:ea typeface="SimSun" pitchFamily="2"/>
              <a:cs typeface="Arial Unicode MS" pitchFamily="32"/>
            </a:endParaRPr>
          </a:p>
        </p:txBody>
      </p:sp>
      <p:sp>
        <p:nvSpPr>
          <p:cNvPr id="6" name="Text Box 4"/>
          <p:cNvSpPr txBox="1"/>
          <p:nvPr/>
        </p:nvSpPr>
        <p:spPr>
          <a:xfrm>
            <a:off x="944118" y="743937"/>
            <a:ext cx="4909431" cy="3724488"/>
          </a:xfrm>
          <a:prstGeom prst="rect">
            <a:avLst/>
          </a:prstGeom>
          <a:solidFill>
            <a:srgbClr val="FFFFFF"/>
          </a:solidFill>
          <a:ln w="9363">
            <a:solidFill>
              <a:srgbClr val="000000"/>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7" name="Rectangle 5"/>
          <p:cNvSpPr txBox="1">
            <a:spLocks noGrp="1"/>
          </p:cNvSpPr>
          <p:nvPr>
            <p:ph type="body" sz="quarter" idx="1"/>
          </p:nvPr>
        </p:nvSpPr>
        <p:spPr>
          <a:xfrm>
            <a:off x="679134" y="4715871"/>
            <a:ext cx="5439408" cy="4468425"/>
          </a:xfrm>
        </p:spPr>
        <p:txBody>
          <a:bodyPr wrap="none" anchor="ctr"/>
          <a:lstStyle/>
          <a:p>
            <a:endParaRPr lang="fr-FR" dirty="0"/>
          </a:p>
        </p:txBody>
      </p:sp>
    </p:spTree>
    <p:extLst>
      <p:ext uri="{BB962C8B-B14F-4D97-AF65-F5344CB8AC3E}">
        <p14:creationId xmlns:p14="http://schemas.microsoft.com/office/powerpoint/2010/main" xmlns="" val="3133095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Freeform 8"/>
          <p:cNvSpPr/>
          <p:nvPr/>
        </p:nvSpPr>
        <p:spPr>
          <a:xfrm>
            <a:off x="-34920" y="4321170"/>
            <a:ext cx="1512883" cy="781053"/>
          </a:xfrm>
          <a:custGeom>
            <a:avLst/>
            <a:gdLst>
              <a:gd name="f0" fmla="val 10800000"/>
              <a:gd name="f1" fmla="val 5400000"/>
              <a:gd name="f2" fmla="val 180"/>
              <a:gd name="f3" fmla="val w"/>
              <a:gd name="f4" fmla="val h"/>
              <a:gd name="f5" fmla="val 0"/>
              <a:gd name="f6" fmla="val 8042"/>
              <a:gd name="f7" fmla="val 10000"/>
              <a:gd name="f8" fmla="val 5799"/>
              <a:gd name="f9" fmla="val 5880"/>
              <a:gd name="f10" fmla="val 5934"/>
              <a:gd name="f11" fmla="val 9940"/>
              <a:gd name="f12" fmla="val 5961"/>
              <a:gd name="f13" fmla="val 9880"/>
              <a:gd name="f14" fmla="val 9820"/>
              <a:gd name="f15" fmla="val 5988"/>
              <a:gd name="f16" fmla="val 5260"/>
              <a:gd name="f17" fmla="val 8096"/>
              <a:gd name="f18" fmla="val 5140"/>
              <a:gd name="f19" fmla="val 4901"/>
              <a:gd name="f20" fmla="val 4721"/>
              <a:gd name="f21" fmla="val 221"/>
              <a:gd name="f22" fmla="val 160"/>
              <a:gd name="f23" fmla="val 101"/>
              <a:gd name="f24" fmla="val 41"/>
              <a:gd name="f25" fmla="val 18"/>
              <a:gd name="f26" fmla="val 12"/>
              <a:gd name="f27" fmla="val 3330"/>
              <a:gd name="f28" fmla="val 6"/>
              <a:gd name="f29" fmla="val 6661"/>
              <a:gd name="f30" fmla="val 9991"/>
              <a:gd name="f31" fmla="+- 0 0 -90"/>
              <a:gd name="f32" fmla="*/ f3 1 8042"/>
              <a:gd name="f33" fmla="*/ f4 1 10000"/>
              <a:gd name="f34" fmla="+- f7 0 f5"/>
              <a:gd name="f35" fmla="+- f6 0 f5"/>
              <a:gd name="f36" fmla="*/ f31 f0 1"/>
              <a:gd name="f37" fmla="*/ f35 1 8042"/>
              <a:gd name="f38" fmla="*/ f34 1 10000"/>
              <a:gd name="f39" fmla="*/ 5799 f35 1"/>
              <a:gd name="f40" fmla="*/ 10000 f34 1"/>
              <a:gd name="f41" fmla="*/ 5961 f35 1"/>
              <a:gd name="f42" fmla="*/ 9880 f34 1"/>
              <a:gd name="f43" fmla="*/ 5988 f35 1"/>
              <a:gd name="f44" fmla="*/ 9820 f34 1"/>
              <a:gd name="f45" fmla="*/ 8042 f35 1"/>
              <a:gd name="f46" fmla="*/ 5260 f34 1"/>
              <a:gd name="f47" fmla="*/ 4721 f34 1"/>
              <a:gd name="f48" fmla="*/ 221 f34 1"/>
              <a:gd name="f49" fmla="*/ 160 f34 1"/>
              <a:gd name="f50" fmla="*/ 41 f34 1"/>
              <a:gd name="f51" fmla="*/ 18 f35 1"/>
              <a:gd name="f52" fmla="*/ 0 f34 1"/>
              <a:gd name="f53" fmla="*/ 0 f35 1"/>
              <a:gd name="f54" fmla="*/ 9991 f34 1"/>
              <a:gd name="f55" fmla="*/ f36 1 f2"/>
              <a:gd name="f56" fmla="*/ f39 1 8042"/>
              <a:gd name="f57" fmla="*/ f40 1 10000"/>
              <a:gd name="f58" fmla="*/ f41 1 8042"/>
              <a:gd name="f59" fmla="*/ f42 1 10000"/>
              <a:gd name="f60" fmla="*/ f43 1 8042"/>
              <a:gd name="f61" fmla="*/ f44 1 10000"/>
              <a:gd name="f62" fmla="*/ f45 1 8042"/>
              <a:gd name="f63" fmla="*/ f46 1 10000"/>
              <a:gd name="f64" fmla="*/ f47 1 10000"/>
              <a:gd name="f65" fmla="*/ f48 1 10000"/>
              <a:gd name="f66" fmla="*/ f49 1 10000"/>
              <a:gd name="f67" fmla="*/ f50 1 10000"/>
              <a:gd name="f68" fmla="*/ f51 1 8042"/>
              <a:gd name="f69" fmla="*/ f52 1 10000"/>
              <a:gd name="f70" fmla="*/ f53 1 8042"/>
              <a:gd name="f71" fmla="*/ f54 1 10000"/>
              <a:gd name="f72" fmla="*/ 0 1 f37"/>
              <a:gd name="f73" fmla="*/ f6 1 f37"/>
              <a:gd name="f74" fmla="*/ 0 1 f38"/>
              <a:gd name="f75" fmla="*/ f7 1 f38"/>
              <a:gd name="f76" fmla="+- f55 0 f1"/>
              <a:gd name="f77" fmla="*/ f56 1 f37"/>
              <a:gd name="f78" fmla="*/ f57 1 f38"/>
              <a:gd name="f79" fmla="*/ f58 1 f37"/>
              <a:gd name="f80" fmla="*/ f59 1 f38"/>
              <a:gd name="f81" fmla="*/ f60 1 f37"/>
              <a:gd name="f82" fmla="*/ f61 1 f38"/>
              <a:gd name="f83" fmla="*/ f62 1 f37"/>
              <a:gd name="f84" fmla="*/ f63 1 f38"/>
              <a:gd name="f85" fmla="*/ f64 1 f38"/>
              <a:gd name="f86" fmla="*/ f65 1 f38"/>
              <a:gd name="f87" fmla="*/ f66 1 f38"/>
              <a:gd name="f88" fmla="*/ f67 1 f38"/>
              <a:gd name="f89" fmla="*/ f68 1 f37"/>
              <a:gd name="f90" fmla="*/ f69 1 f38"/>
              <a:gd name="f91" fmla="*/ f70 1 f37"/>
              <a:gd name="f92" fmla="*/ f71 1 f38"/>
              <a:gd name="f93" fmla="*/ f72 f32 1"/>
              <a:gd name="f94" fmla="*/ f73 f32 1"/>
              <a:gd name="f95" fmla="*/ f75 f33 1"/>
              <a:gd name="f96" fmla="*/ f74 f33 1"/>
              <a:gd name="f97" fmla="*/ f77 f32 1"/>
              <a:gd name="f98" fmla="*/ f78 f33 1"/>
              <a:gd name="f99" fmla="*/ f79 f32 1"/>
              <a:gd name="f100" fmla="*/ f80 f33 1"/>
              <a:gd name="f101" fmla="*/ f81 f32 1"/>
              <a:gd name="f102" fmla="*/ f82 f33 1"/>
              <a:gd name="f103" fmla="*/ f83 f32 1"/>
              <a:gd name="f104" fmla="*/ f84 f33 1"/>
              <a:gd name="f105" fmla="*/ f85 f33 1"/>
              <a:gd name="f106" fmla="*/ f86 f33 1"/>
              <a:gd name="f107" fmla="*/ f87 f33 1"/>
              <a:gd name="f108" fmla="*/ f88 f33 1"/>
              <a:gd name="f109" fmla="*/ f89 f32 1"/>
              <a:gd name="f110" fmla="*/ f90 f33 1"/>
              <a:gd name="f111" fmla="*/ f91 f32 1"/>
              <a:gd name="f112" fmla="*/ f92 f33 1"/>
            </a:gdLst>
            <a:ahLst/>
            <a:cxnLst>
              <a:cxn ang="3cd4">
                <a:pos x="hc" y="t"/>
              </a:cxn>
              <a:cxn ang="0">
                <a:pos x="r" y="vc"/>
              </a:cxn>
              <a:cxn ang="cd4">
                <a:pos x="hc" y="b"/>
              </a:cxn>
              <a:cxn ang="cd2">
                <a:pos x="l" y="vc"/>
              </a:cxn>
              <a:cxn ang="f76">
                <a:pos x="f97" y="f98"/>
              </a:cxn>
              <a:cxn ang="f76">
                <a:pos x="f99" y="f100"/>
              </a:cxn>
              <a:cxn ang="f76">
                <a:pos x="f101" y="f102"/>
              </a:cxn>
              <a:cxn ang="f76">
                <a:pos x="f103" y="f104"/>
              </a:cxn>
              <a:cxn ang="f76">
                <a:pos x="f103" y="f105"/>
              </a:cxn>
              <a:cxn ang="f76">
                <a:pos x="f101" y="f106"/>
              </a:cxn>
              <a:cxn ang="f76">
                <a:pos x="f99" y="f107"/>
              </a:cxn>
              <a:cxn ang="f76">
                <a:pos x="f97" y="f108"/>
              </a:cxn>
              <a:cxn ang="f76">
                <a:pos x="f109" y="f110"/>
              </a:cxn>
              <a:cxn ang="f76">
                <a:pos x="f111" y="f112"/>
              </a:cxn>
              <a:cxn ang="f76">
                <a:pos x="f97" y="f98"/>
              </a:cxn>
            </a:cxnLst>
            <a:rect l="f93" t="f96" r="f94" b="f95"/>
            <a:pathLst>
              <a:path w="8042" h="10000">
                <a:moveTo>
                  <a:pt x="f8" y="f7"/>
                </a:moveTo>
                <a:cubicBezTo>
                  <a:pt x="f9" y="f7"/>
                  <a:pt x="f10" y="f11"/>
                  <a:pt x="f12" y="f13"/>
                </a:cubicBezTo>
                <a:cubicBezTo>
                  <a:pt x="f12" y="f14"/>
                  <a:pt x="f15" y="f14"/>
                  <a:pt x="f15" y="f14"/>
                </a:cubicBezTo>
                <a:lnTo>
                  <a:pt x="f6" y="f16"/>
                </a:lnTo>
                <a:cubicBezTo>
                  <a:pt x="f17" y="f18"/>
                  <a:pt x="f17" y="f19"/>
                  <a:pt x="f6" y="f20"/>
                </a:cubicBezTo>
                <a:lnTo>
                  <a:pt x="f15" y="f21"/>
                </a:lnTo>
                <a:cubicBezTo>
                  <a:pt x="f15" y="f22"/>
                  <a:pt x="f12" y="f22"/>
                  <a:pt x="f12" y="f22"/>
                </a:cubicBezTo>
                <a:cubicBezTo>
                  <a:pt x="f10" y="f23"/>
                  <a:pt x="f9" y="f24"/>
                  <a:pt x="f8" y="f24"/>
                </a:cubicBezTo>
                <a:lnTo>
                  <a:pt x="f25" y="f5"/>
                </a:lnTo>
                <a:cubicBezTo>
                  <a:pt x="f26" y="f27"/>
                  <a:pt x="f28" y="f29"/>
                  <a:pt x="f5" y="f30"/>
                </a:cubicBezTo>
                <a:lnTo>
                  <a:pt x="f8" y="f7"/>
                </a:ln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1"/>
          <p:cNvSpPr txBox="1">
            <a:spLocks noGrp="1"/>
          </p:cNvSpPr>
          <p:nvPr>
            <p:ph type="ctrTitle"/>
          </p:nvPr>
        </p:nvSpPr>
        <p:spPr>
          <a:xfrm>
            <a:off x="2104619" y="2514600"/>
            <a:ext cx="7151632" cy="2262783"/>
          </a:xfrm>
        </p:spPr>
        <p:txBody>
          <a:bodyPr anchor="b"/>
          <a:lstStyle>
            <a:lvl1pPr>
              <a:defRPr sz="5400"/>
            </a:lvl1pPr>
          </a:lstStyle>
          <a:p>
            <a:pPr lvl="0"/>
            <a:r>
              <a:rPr lang="fr-FR"/>
              <a:t>Modifiez le style du titre</a:t>
            </a:r>
            <a:endParaRPr lang="en-US"/>
          </a:p>
        </p:txBody>
      </p:sp>
      <p:sp>
        <p:nvSpPr>
          <p:cNvPr id="4" name="Subtitle 2"/>
          <p:cNvSpPr txBox="1">
            <a:spLocks noGrp="1"/>
          </p:cNvSpPr>
          <p:nvPr>
            <p:ph type="subTitle" idx="1"/>
          </p:nvPr>
        </p:nvSpPr>
        <p:spPr>
          <a:xfrm>
            <a:off x="2104619" y="4777383"/>
            <a:ext cx="7151632" cy="1126284"/>
          </a:xfrm>
        </p:spPr>
        <p:txBody>
          <a:bodyPr/>
          <a:lstStyle>
            <a:lvl1pPr marL="0" indent="0">
              <a:buNone/>
              <a:defRPr>
                <a:solidFill>
                  <a:srgbClr val="595959"/>
                </a:solidFill>
              </a:defRPr>
            </a:lvl1pPr>
          </a:lstStyle>
          <a:p>
            <a:pPr lvl="0"/>
            <a:r>
              <a:rPr lang="fr-FR"/>
              <a:t>Modifiez le style des sous-titres du masque</a:t>
            </a:r>
            <a:endParaRPr lang="en-US"/>
          </a:p>
        </p:txBody>
      </p:sp>
      <p:sp>
        <p:nvSpPr>
          <p:cNvPr id="5" name="Date Placeholder 3"/>
          <p:cNvSpPr txBox="1">
            <a:spLocks noGrp="1"/>
          </p:cNvSpPr>
          <p:nvPr>
            <p:ph type="dt" sz="half" idx="7"/>
          </p:nvPr>
        </p:nvSpPr>
        <p:spPr/>
        <p:txBody>
          <a:bodyPr/>
          <a:lstStyle>
            <a:lvl1pPr>
              <a:defRPr/>
            </a:lvl1pPr>
          </a:lstStyle>
          <a:p>
            <a:pPr lvl="0"/>
            <a:fld id="{EE88DFC5-0BB6-46EC-BA37-A799C061EF20}" type="datetime1">
              <a:rPr lang="en-US"/>
              <a:pPr lvl="0"/>
              <a:t>2/8/2024</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a:xfrm>
            <a:off x="458791" y="4529142"/>
            <a:ext cx="633414" cy="365129"/>
          </a:xfrm>
        </p:spPr>
        <p:txBody>
          <a:bodyPr/>
          <a:lstStyle>
            <a:lvl1pPr>
              <a:defRPr/>
            </a:lvl1pPr>
          </a:lstStyle>
          <a:p>
            <a:pPr lvl="0"/>
            <a:fld id="{0C54EF89-3545-403C-A2F5-3447E2530AF9}" type="slidenum">
              <a:rPr/>
              <a:pPr lvl="0"/>
              <a:t>‹N°›</a:t>
            </a:fld>
            <a:endParaRPr lang="fr-FR"/>
          </a:p>
        </p:txBody>
      </p:sp>
    </p:spTree>
    <p:extLst>
      <p:ext uri="{BB962C8B-B14F-4D97-AF65-F5344CB8AC3E}">
        <p14:creationId xmlns:p14="http://schemas.microsoft.com/office/powerpoint/2010/main" xmlns="" val="32492950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Freeform 11"/>
          <p:cNvSpPr/>
          <p:nvPr/>
        </p:nvSpPr>
        <p:spPr>
          <a:xfrm flipV="1">
            <a:off x="0" y="3167060"/>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1"/>
          <p:cNvSpPr txBox="1">
            <a:spLocks noGrp="1"/>
          </p:cNvSpPr>
          <p:nvPr>
            <p:ph type="title"/>
          </p:nvPr>
        </p:nvSpPr>
        <p:spPr>
          <a:xfrm>
            <a:off x="2104619" y="609603"/>
            <a:ext cx="7142460" cy="3117043"/>
          </a:xfrm>
        </p:spPr>
        <p:txBody>
          <a:bodyPr anchor="ctr"/>
          <a:lstStyle>
            <a:lvl1pPr>
              <a:defRPr sz="4800"/>
            </a:lvl1pPr>
          </a:lstStyle>
          <a:p>
            <a:pPr lvl="0"/>
            <a:r>
              <a:rPr lang="fr-FR"/>
              <a:t>Modifiez le style du titre</a:t>
            </a:r>
            <a:endParaRPr lang="en-US"/>
          </a:p>
        </p:txBody>
      </p:sp>
      <p:sp>
        <p:nvSpPr>
          <p:cNvPr id="4" name="Text Placeholder 2"/>
          <p:cNvSpPr txBox="1">
            <a:spLocks noGrp="1"/>
          </p:cNvSpPr>
          <p:nvPr>
            <p:ph type="body" idx="4294967295"/>
          </p:nvPr>
        </p:nvSpPr>
        <p:spPr>
          <a:xfrm>
            <a:off x="2104619" y="4354043"/>
            <a:ext cx="7142460" cy="1555860"/>
          </a:xfrm>
        </p:spPr>
        <p:txBody>
          <a:bodyPr anchor="ctr"/>
          <a:lstStyle>
            <a:lvl1pPr marL="0" indent="0">
              <a:buNone/>
              <a:defRPr>
                <a:solidFill>
                  <a:srgbClr val="595959"/>
                </a:solidFill>
              </a:defRPr>
            </a:lvl1pPr>
          </a:lstStyle>
          <a:p>
            <a:pPr lvl="0"/>
            <a:r>
              <a:rPr lang="fr-FR"/>
              <a:t>Modifiez les styles du texte du masque</a:t>
            </a:r>
          </a:p>
        </p:txBody>
      </p:sp>
      <p:sp>
        <p:nvSpPr>
          <p:cNvPr id="5" name="Date Placeholder 3"/>
          <p:cNvSpPr txBox="1">
            <a:spLocks noGrp="1"/>
          </p:cNvSpPr>
          <p:nvPr>
            <p:ph type="dt" sz="half" idx="7"/>
          </p:nvPr>
        </p:nvSpPr>
        <p:spPr/>
        <p:txBody>
          <a:bodyPr/>
          <a:lstStyle>
            <a:lvl1pPr>
              <a:defRPr/>
            </a:lvl1pPr>
          </a:lstStyle>
          <a:p>
            <a:pPr lvl="0"/>
            <a:fld id="{2F85B791-B20B-4574-B123-026AD44BF800}" type="datetime1">
              <a:rPr lang="en-US"/>
              <a:pPr lvl="0"/>
              <a:t>2/8/2024</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a:xfrm>
            <a:off x="554034" y="3244848"/>
            <a:ext cx="633414" cy="365129"/>
          </a:xfrm>
        </p:spPr>
        <p:txBody>
          <a:bodyPr/>
          <a:lstStyle>
            <a:lvl1pPr>
              <a:defRPr/>
            </a:lvl1pPr>
          </a:lstStyle>
          <a:p>
            <a:pPr lvl="0"/>
            <a:fld id="{061CBE69-7635-4546-BCF1-5E68E37AFE6E}" type="slidenum">
              <a:rPr/>
              <a:pPr lvl="0"/>
              <a:t>‹N°›</a:t>
            </a:fld>
            <a:endParaRPr lang="fr-FR"/>
          </a:p>
        </p:txBody>
      </p:sp>
    </p:spTree>
    <p:extLst>
      <p:ext uri="{BB962C8B-B14F-4D97-AF65-F5344CB8AC3E}">
        <p14:creationId xmlns:p14="http://schemas.microsoft.com/office/powerpoint/2010/main" xmlns="" val="161777890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Freeform 11"/>
          <p:cNvSpPr/>
          <p:nvPr/>
        </p:nvSpPr>
        <p:spPr>
          <a:xfrm flipV="1">
            <a:off x="0" y="3167060"/>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extBox 13"/>
          <p:cNvSpPr txBox="1"/>
          <p:nvPr/>
        </p:nvSpPr>
        <p:spPr>
          <a:xfrm>
            <a:off x="1958973" y="647696"/>
            <a:ext cx="495303" cy="585792"/>
          </a:xfrm>
          <a:prstGeom prst="rect">
            <a:avLst/>
          </a:prstGeom>
          <a:noFill/>
          <a:ln>
            <a:noFill/>
          </a:ln>
        </p:spPr>
        <p:txBody>
          <a:bodyPr vert="horz" wrap="squar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8000" b="0" i="0" u="none" strike="noStrike" kern="1200" cap="none" spc="0" baseline="0">
                <a:solidFill>
                  <a:srgbClr val="3494BA"/>
                </a:solidFill>
                <a:uFillTx/>
                <a:latin typeface="Arial"/>
                <a:ea typeface="SimSun" pitchFamily="2"/>
              </a:rPr>
              <a:t>“</a:t>
            </a:r>
          </a:p>
        </p:txBody>
      </p:sp>
      <p:sp>
        <p:nvSpPr>
          <p:cNvPr id="4" name="TextBox 14"/>
          <p:cNvSpPr txBox="1"/>
          <p:nvPr/>
        </p:nvSpPr>
        <p:spPr>
          <a:xfrm>
            <a:off x="8851904" y="2905121"/>
            <a:ext cx="495303" cy="584201"/>
          </a:xfrm>
          <a:prstGeom prst="rect">
            <a:avLst/>
          </a:prstGeom>
          <a:noFill/>
          <a:ln>
            <a:noFill/>
          </a:ln>
        </p:spPr>
        <p:txBody>
          <a:bodyPr vert="horz" wrap="squar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8000" b="0" i="0" u="none" strike="noStrike" kern="1200" cap="none" spc="0" baseline="0">
                <a:solidFill>
                  <a:srgbClr val="3494BA"/>
                </a:solidFill>
                <a:uFillTx/>
                <a:latin typeface="Arial"/>
                <a:ea typeface="SimSun" pitchFamily="2"/>
              </a:rPr>
              <a:t>”</a:t>
            </a:r>
          </a:p>
        </p:txBody>
      </p:sp>
      <p:sp>
        <p:nvSpPr>
          <p:cNvPr id="5" name="Title 1"/>
          <p:cNvSpPr txBox="1">
            <a:spLocks noGrp="1"/>
          </p:cNvSpPr>
          <p:nvPr>
            <p:ph type="title"/>
          </p:nvPr>
        </p:nvSpPr>
        <p:spPr>
          <a:xfrm>
            <a:off x="2370847" y="609603"/>
            <a:ext cx="6619780" cy="2895603"/>
          </a:xfrm>
        </p:spPr>
        <p:txBody>
          <a:bodyPr anchor="ctr"/>
          <a:lstStyle>
            <a:lvl1pPr>
              <a:defRPr sz="4800"/>
            </a:lvl1pPr>
          </a:lstStyle>
          <a:p>
            <a:pPr lvl="0"/>
            <a:r>
              <a:rPr lang="fr-FR"/>
              <a:t>Modifiez le style du titre</a:t>
            </a:r>
            <a:endParaRPr lang="en-US"/>
          </a:p>
        </p:txBody>
      </p:sp>
      <p:sp>
        <p:nvSpPr>
          <p:cNvPr id="6" name="Text Placeholder 9"/>
          <p:cNvSpPr txBox="1">
            <a:spLocks noGrp="1"/>
          </p:cNvSpPr>
          <p:nvPr>
            <p:ph type="body" idx="4294967295"/>
          </p:nvPr>
        </p:nvSpPr>
        <p:spPr>
          <a:xfrm>
            <a:off x="2617726" y="3505196"/>
            <a:ext cx="6126022" cy="381003"/>
          </a:xfrm>
        </p:spPr>
        <p:txBody>
          <a:bodyPr anchor="ctr"/>
          <a:lstStyle>
            <a:lvl1pPr marL="0" indent="0">
              <a:buNone/>
              <a:defRPr sz="1600">
                <a:solidFill>
                  <a:srgbClr val="7F7F7F"/>
                </a:solidFill>
              </a:defRPr>
            </a:lvl1pPr>
          </a:lstStyle>
          <a:p>
            <a:pPr lvl="0"/>
            <a:r>
              <a:rPr lang="fr-FR"/>
              <a:t>Modifiez les styles du texte du masque</a:t>
            </a:r>
          </a:p>
        </p:txBody>
      </p:sp>
      <p:sp>
        <p:nvSpPr>
          <p:cNvPr id="7" name="Text Placeholder 2"/>
          <p:cNvSpPr txBox="1">
            <a:spLocks noGrp="1"/>
          </p:cNvSpPr>
          <p:nvPr>
            <p:ph type="body" idx="4294967295"/>
          </p:nvPr>
        </p:nvSpPr>
        <p:spPr>
          <a:xfrm>
            <a:off x="2104619" y="4354043"/>
            <a:ext cx="7142460" cy="1555860"/>
          </a:xfrm>
        </p:spPr>
        <p:txBody>
          <a:bodyPr anchor="ctr"/>
          <a:lstStyle>
            <a:lvl1pPr marL="0" indent="0">
              <a:buNone/>
              <a:defRPr>
                <a:solidFill>
                  <a:srgbClr val="595959"/>
                </a:solidFill>
              </a:defRPr>
            </a:lvl1pPr>
          </a:lstStyle>
          <a:p>
            <a:pPr lvl="0"/>
            <a:r>
              <a:rPr lang="fr-FR"/>
              <a:t>Modifiez les styles du texte du masque</a:t>
            </a:r>
          </a:p>
        </p:txBody>
      </p:sp>
      <p:sp>
        <p:nvSpPr>
          <p:cNvPr id="8" name="Date Placeholder 3"/>
          <p:cNvSpPr txBox="1">
            <a:spLocks noGrp="1"/>
          </p:cNvSpPr>
          <p:nvPr>
            <p:ph type="dt" sz="half" idx="7"/>
          </p:nvPr>
        </p:nvSpPr>
        <p:spPr/>
        <p:txBody>
          <a:bodyPr/>
          <a:lstStyle>
            <a:lvl1pPr>
              <a:defRPr/>
            </a:lvl1pPr>
          </a:lstStyle>
          <a:p>
            <a:pPr lvl="0"/>
            <a:fld id="{32D2D702-621A-406D-A502-7C7F7A830C3C}" type="datetime1">
              <a:rPr lang="en-US"/>
              <a:pPr lvl="0"/>
              <a:t>2/8/2024</a:t>
            </a:fld>
            <a:endParaRPr lang="en-US"/>
          </a:p>
        </p:txBody>
      </p:sp>
      <p:sp>
        <p:nvSpPr>
          <p:cNvPr id="9" name="Footer Placeholder 4"/>
          <p:cNvSpPr txBox="1">
            <a:spLocks noGrp="1"/>
          </p:cNvSpPr>
          <p:nvPr>
            <p:ph type="ftr" sz="quarter" idx="9"/>
          </p:nvPr>
        </p:nvSpPr>
        <p:spPr/>
        <p:txBody>
          <a:bodyPr/>
          <a:lstStyle>
            <a:lvl1pPr>
              <a:defRPr/>
            </a:lvl1pPr>
          </a:lstStyle>
          <a:p>
            <a:pPr lvl="0"/>
            <a:endParaRPr lang="en-US"/>
          </a:p>
        </p:txBody>
      </p:sp>
      <p:sp>
        <p:nvSpPr>
          <p:cNvPr id="10" name="Slide Number Placeholder 5"/>
          <p:cNvSpPr txBox="1">
            <a:spLocks noGrp="1"/>
          </p:cNvSpPr>
          <p:nvPr>
            <p:ph type="sldNum" sz="quarter" idx="8"/>
          </p:nvPr>
        </p:nvSpPr>
        <p:spPr>
          <a:xfrm>
            <a:off x="554034" y="3244848"/>
            <a:ext cx="633414" cy="365129"/>
          </a:xfrm>
        </p:spPr>
        <p:txBody>
          <a:bodyPr/>
          <a:lstStyle>
            <a:lvl1pPr>
              <a:defRPr/>
            </a:lvl1pPr>
          </a:lstStyle>
          <a:p>
            <a:pPr lvl="0"/>
            <a:fld id="{D3D1C245-9527-4A41-9310-51A0195CBACB}" type="slidenum">
              <a:rPr/>
              <a:pPr lvl="0"/>
              <a:t>‹N°›</a:t>
            </a:fld>
            <a:endParaRPr lang="fr-FR"/>
          </a:p>
        </p:txBody>
      </p:sp>
    </p:spTree>
    <p:extLst>
      <p:ext uri="{BB962C8B-B14F-4D97-AF65-F5344CB8AC3E}">
        <p14:creationId xmlns:p14="http://schemas.microsoft.com/office/powerpoint/2010/main" xmlns="" val="399026465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Freeform 11"/>
          <p:cNvSpPr/>
          <p:nvPr/>
        </p:nvSpPr>
        <p:spPr>
          <a:xfrm flipV="1">
            <a:off x="0" y="4910135"/>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1"/>
          <p:cNvSpPr txBox="1">
            <a:spLocks noGrp="1"/>
          </p:cNvSpPr>
          <p:nvPr>
            <p:ph type="title"/>
          </p:nvPr>
        </p:nvSpPr>
        <p:spPr>
          <a:xfrm>
            <a:off x="2104619" y="2438403"/>
            <a:ext cx="7142460" cy="2724847"/>
          </a:xfrm>
        </p:spPr>
        <p:txBody>
          <a:bodyPr anchor="b"/>
          <a:lstStyle>
            <a:lvl1pPr>
              <a:defRPr sz="4800"/>
            </a:lvl1pPr>
          </a:lstStyle>
          <a:p>
            <a:pPr lvl="0"/>
            <a:r>
              <a:rPr lang="fr-FR"/>
              <a:t>Modifiez le style du titre</a:t>
            </a:r>
            <a:endParaRPr lang="en-US"/>
          </a:p>
        </p:txBody>
      </p:sp>
      <p:sp>
        <p:nvSpPr>
          <p:cNvPr id="4" name="Text Placeholder 3"/>
          <p:cNvSpPr txBox="1">
            <a:spLocks noGrp="1"/>
          </p:cNvSpPr>
          <p:nvPr>
            <p:ph type="body" idx="4294967295"/>
          </p:nvPr>
        </p:nvSpPr>
        <p:spPr>
          <a:xfrm>
            <a:off x="2104619" y="5181603"/>
            <a:ext cx="7142460" cy="729618"/>
          </a:xfrm>
        </p:spPr>
        <p:txBody>
          <a:bodyPr/>
          <a:lstStyle>
            <a:lvl1pPr>
              <a:buNone/>
              <a:defRPr>
                <a:solidFill>
                  <a:srgbClr val="595959"/>
                </a:solidFill>
              </a:defRPr>
            </a:lvl1pPr>
          </a:lstStyle>
          <a:p>
            <a:pPr lvl="0"/>
            <a:r>
              <a:rPr lang="fr-FR"/>
              <a:t>Modifiez les styles du texte du masque</a:t>
            </a:r>
          </a:p>
        </p:txBody>
      </p:sp>
      <p:sp>
        <p:nvSpPr>
          <p:cNvPr id="5" name="Date Placeholder 4"/>
          <p:cNvSpPr txBox="1">
            <a:spLocks noGrp="1"/>
          </p:cNvSpPr>
          <p:nvPr>
            <p:ph type="dt" sz="half" idx="7"/>
          </p:nvPr>
        </p:nvSpPr>
        <p:spPr/>
        <p:txBody>
          <a:bodyPr/>
          <a:lstStyle>
            <a:lvl1pPr>
              <a:defRPr/>
            </a:lvl1pPr>
          </a:lstStyle>
          <a:p>
            <a:pPr lvl="0"/>
            <a:fld id="{83A8C108-D21B-480E-97AB-90AC84977452}" type="datetime1">
              <a:rPr lang="en-US"/>
              <a:pPr lvl="0"/>
              <a:t>2/8/2024</a:t>
            </a:fld>
            <a:endParaRPr lang="en-US"/>
          </a:p>
        </p:txBody>
      </p:sp>
      <p:sp>
        <p:nvSpPr>
          <p:cNvPr id="6" name="Footer Placeholder 5"/>
          <p:cNvSpPr txBox="1">
            <a:spLocks noGrp="1"/>
          </p:cNvSpPr>
          <p:nvPr>
            <p:ph type="ftr" sz="quarter" idx="9"/>
          </p:nvPr>
        </p:nvSpPr>
        <p:spPr/>
        <p:txBody>
          <a:bodyPr/>
          <a:lstStyle>
            <a:lvl1pPr>
              <a:defRPr/>
            </a:lvl1pPr>
          </a:lstStyle>
          <a:p>
            <a:pPr lvl="0"/>
            <a:endParaRPr lang="en-US"/>
          </a:p>
        </p:txBody>
      </p:sp>
      <p:sp>
        <p:nvSpPr>
          <p:cNvPr id="7" name="Slide Number Placeholder 6"/>
          <p:cNvSpPr txBox="1">
            <a:spLocks noGrp="1"/>
          </p:cNvSpPr>
          <p:nvPr>
            <p:ph type="sldNum" sz="quarter" idx="8"/>
          </p:nvPr>
        </p:nvSpPr>
        <p:spPr>
          <a:xfrm>
            <a:off x="554034" y="4983159"/>
            <a:ext cx="633414" cy="365129"/>
          </a:xfrm>
        </p:spPr>
        <p:txBody>
          <a:bodyPr/>
          <a:lstStyle>
            <a:lvl1pPr>
              <a:defRPr/>
            </a:lvl1pPr>
          </a:lstStyle>
          <a:p>
            <a:pPr lvl="0"/>
            <a:fld id="{19091CB9-1D78-4E1B-9513-48F8EE58F359}" type="slidenum">
              <a:rPr/>
              <a:pPr lvl="0"/>
              <a:t>‹N°›</a:t>
            </a:fld>
            <a:endParaRPr lang="fr-FR"/>
          </a:p>
        </p:txBody>
      </p:sp>
    </p:spTree>
    <p:extLst>
      <p:ext uri="{BB962C8B-B14F-4D97-AF65-F5344CB8AC3E}">
        <p14:creationId xmlns:p14="http://schemas.microsoft.com/office/powerpoint/2010/main" xmlns="" val="16045515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Freeform 11"/>
          <p:cNvSpPr/>
          <p:nvPr/>
        </p:nvSpPr>
        <p:spPr>
          <a:xfrm flipV="1">
            <a:off x="0" y="4910135"/>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extBox 10"/>
          <p:cNvSpPr txBox="1"/>
          <p:nvPr/>
        </p:nvSpPr>
        <p:spPr>
          <a:xfrm>
            <a:off x="1958973" y="647696"/>
            <a:ext cx="495303" cy="585792"/>
          </a:xfrm>
          <a:prstGeom prst="rect">
            <a:avLst/>
          </a:prstGeom>
          <a:noFill/>
          <a:ln>
            <a:noFill/>
          </a:ln>
        </p:spPr>
        <p:txBody>
          <a:bodyPr vert="horz" wrap="squar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8000" b="0" i="0" u="none" strike="noStrike" kern="1200" cap="none" spc="0" baseline="0">
                <a:solidFill>
                  <a:srgbClr val="3494BA"/>
                </a:solidFill>
                <a:uFillTx/>
                <a:latin typeface="Arial"/>
                <a:ea typeface="SimSun" pitchFamily="2"/>
              </a:rPr>
              <a:t>“</a:t>
            </a:r>
          </a:p>
        </p:txBody>
      </p:sp>
      <p:sp>
        <p:nvSpPr>
          <p:cNvPr id="4" name="TextBox 11"/>
          <p:cNvSpPr txBox="1"/>
          <p:nvPr/>
        </p:nvSpPr>
        <p:spPr>
          <a:xfrm>
            <a:off x="8851904" y="2905121"/>
            <a:ext cx="495303" cy="584201"/>
          </a:xfrm>
          <a:prstGeom prst="rect">
            <a:avLst/>
          </a:prstGeom>
          <a:noFill/>
          <a:ln>
            <a:noFill/>
          </a:ln>
        </p:spPr>
        <p:txBody>
          <a:bodyPr vert="horz" wrap="squar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8000" b="0" i="0" u="none" strike="noStrike" kern="1200" cap="none" spc="0" baseline="0">
                <a:solidFill>
                  <a:srgbClr val="3494BA"/>
                </a:solidFill>
                <a:uFillTx/>
                <a:latin typeface="Arial"/>
                <a:ea typeface="SimSun" pitchFamily="2"/>
              </a:rPr>
              <a:t>”</a:t>
            </a:r>
          </a:p>
        </p:txBody>
      </p:sp>
      <p:sp>
        <p:nvSpPr>
          <p:cNvPr id="5" name="Title 1"/>
          <p:cNvSpPr txBox="1">
            <a:spLocks noGrp="1"/>
          </p:cNvSpPr>
          <p:nvPr>
            <p:ph type="title"/>
          </p:nvPr>
        </p:nvSpPr>
        <p:spPr>
          <a:xfrm>
            <a:off x="2370847" y="609603"/>
            <a:ext cx="6619780" cy="2895603"/>
          </a:xfrm>
        </p:spPr>
        <p:txBody>
          <a:bodyPr anchor="ctr"/>
          <a:lstStyle>
            <a:lvl1pPr>
              <a:defRPr sz="4800"/>
            </a:lvl1pPr>
          </a:lstStyle>
          <a:p>
            <a:pPr lvl="0"/>
            <a:r>
              <a:rPr lang="fr-FR"/>
              <a:t>Modifiez le style du titre</a:t>
            </a:r>
            <a:endParaRPr lang="en-US"/>
          </a:p>
        </p:txBody>
      </p:sp>
      <p:sp>
        <p:nvSpPr>
          <p:cNvPr id="6" name="Text Placeholder 9"/>
          <p:cNvSpPr txBox="1">
            <a:spLocks noGrp="1"/>
          </p:cNvSpPr>
          <p:nvPr>
            <p:ph type="body" idx="4294967295"/>
          </p:nvPr>
        </p:nvSpPr>
        <p:spPr>
          <a:xfrm>
            <a:off x="2104619" y="4343400"/>
            <a:ext cx="7246812" cy="838203"/>
          </a:xfrm>
        </p:spPr>
        <p:txBody>
          <a:bodyPr anchor="b"/>
          <a:lstStyle>
            <a:lvl1pPr marL="0" indent="0">
              <a:buNone/>
              <a:defRPr sz="2400">
                <a:solidFill>
                  <a:srgbClr val="3494BA"/>
                </a:solidFill>
              </a:defRPr>
            </a:lvl1pPr>
          </a:lstStyle>
          <a:p>
            <a:pPr lvl="0"/>
            <a:r>
              <a:rPr lang="fr-FR"/>
              <a:t>Modifiez les styles du texte du masque</a:t>
            </a:r>
          </a:p>
        </p:txBody>
      </p:sp>
      <p:sp>
        <p:nvSpPr>
          <p:cNvPr id="7" name="Text Placeholder 3"/>
          <p:cNvSpPr txBox="1">
            <a:spLocks noGrp="1"/>
          </p:cNvSpPr>
          <p:nvPr>
            <p:ph type="body" idx="4294967295"/>
          </p:nvPr>
        </p:nvSpPr>
        <p:spPr>
          <a:xfrm>
            <a:off x="2104619" y="5181603"/>
            <a:ext cx="7246812" cy="729618"/>
          </a:xfrm>
        </p:spPr>
        <p:txBody>
          <a:bodyPr/>
          <a:lstStyle>
            <a:lvl1pPr>
              <a:buNone/>
              <a:defRPr>
                <a:solidFill>
                  <a:srgbClr val="595959"/>
                </a:solidFill>
              </a:defRPr>
            </a:lvl1pPr>
          </a:lstStyle>
          <a:p>
            <a:pPr lvl="0"/>
            <a:r>
              <a:rPr lang="fr-FR"/>
              <a:t>Modifiez les styles du texte du masque</a:t>
            </a:r>
          </a:p>
        </p:txBody>
      </p:sp>
      <p:sp>
        <p:nvSpPr>
          <p:cNvPr id="8" name="Date Placeholder 4"/>
          <p:cNvSpPr txBox="1">
            <a:spLocks noGrp="1"/>
          </p:cNvSpPr>
          <p:nvPr>
            <p:ph type="dt" sz="half" idx="7"/>
          </p:nvPr>
        </p:nvSpPr>
        <p:spPr/>
        <p:txBody>
          <a:bodyPr/>
          <a:lstStyle>
            <a:lvl1pPr>
              <a:defRPr/>
            </a:lvl1pPr>
          </a:lstStyle>
          <a:p>
            <a:pPr lvl="0"/>
            <a:fld id="{6FE64882-1C40-4ACD-A433-103C3E311573}" type="datetime1">
              <a:rPr lang="en-US"/>
              <a:pPr lvl="0"/>
              <a:t>2/8/2024</a:t>
            </a:fld>
            <a:endParaRPr lang="en-US"/>
          </a:p>
        </p:txBody>
      </p:sp>
      <p:sp>
        <p:nvSpPr>
          <p:cNvPr id="9" name="Footer Placeholder 5"/>
          <p:cNvSpPr txBox="1">
            <a:spLocks noGrp="1"/>
          </p:cNvSpPr>
          <p:nvPr>
            <p:ph type="ftr" sz="quarter" idx="9"/>
          </p:nvPr>
        </p:nvSpPr>
        <p:spPr/>
        <p:txBody>
          <a:bodyPr/>
          <a:lstStyle>
            <a:lvl1pPr>
              <a:defRPr/>
            </a:lvl1pPr>
          </a:lstStyle>
          <a:p>
            <a:pPr lvl="0"/>
            <a:endParaRPr lang="en-US"/>
          </a:p>
        </p:txBody>
      </p:sp>
      <p:sp>
        <p:nvSpPr>
          <p:cNvPr id="10" name="Slide Number Placeholder 6"/>
          <p:cNvSpPr txBox="1">
            <a:spLocks noGrp="1"/>
          </p:cNvSpPr>
          <p:nvPr>
            <p:ph type="sldNum" sz="quarter" idx="8"/>
          </p:nvPr>
        </p:nvSpPr>
        <p:spPr>
          <a:xfrm>
            <a:off x="554034" y="4983159"/>
            <a:ext cx="633414" cy="365129"/>
          </a:xfrm>
        </p:spPr>
        <p:txBody>
          <a:bodyPr/>
          <a:lstStyle>
            <a:lvl1pPr>
              <a:defRPr/>
            </a:lvl1pPr>
          </a:lstStyle>
          <a:p>
            <a:pPr lvl="0"/>
            <a:fld id="{966C97F5-4F19-4F27-950D-67A0DCD55A01}" type="slidenum">
              <a:rPr/>
              <a:pPr lvl="0"/>
              <a:t>‹N°›</a:t>
            </a:fld>
            <a:endParaRPr lang="fr-FR"/>
          </a:p>
        </p:txBody>
      </p:sp>
    </p:spTree>
    <p:extLst>
      <p:ext uri="{BB962C8B-B14F-4D97-AF65-F5344CB8AC3E}">
        <p14:creationId xmlns:p14="http://schemas.microsoft.com/office/powerpoint/2010/main" xmlns="" val="119442999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Freeform 11"/>
          <p:cNvSpPr/>
          <p:nvPr/>
        </p:nvSpPr>
        <p:spPr>
          <a:xfrm flipV="1">
            <a:off x="0" y="4910135"/>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1"/>
          <p:cNvSpPr txBox="1">
            <a:spLocks noGrp="1"/>
          </p:cNvSpPr>
          <p:nvPr>
            <p:ph type="title"/>
          </p:nvPr>
        </p:nvSpPr>
        <p:spPr>
          <a:xfrm>
            <a:off x="2104619" y="627406"/>
            <a:ext cx="7142460" cy="2880021"/>
          </a:xfrm>
        </p:spPr>
        <p:txBody>
          <a:bodyPr anchor="ctr"/>
          <a:lstStyle>
            <a:lvl1pPr>
              <a:defRPr sz="4800"/>
            </a:lvl1pPr>
          </a:lstStyle>
          <a:p>
            <a:pPr lvl="0"/>
            <a:r>
              <a:rPr lang="fr-FR"/>
              <a:t>Modifiez le style du titre</a:t>
            </a:r>
            <a:endParaRPr lang="en-US"/>
          </a:p>
        </p:txBody>
      </p:sp>
      <p:sp>
        <p:nvSpPr>
          <p:cNvPr id="4" name="Text Placeholder 9"/>
          <p:cNvSpPr txBox="1">
            <a:spLocks noGrp="1"/>
          </p:cNvSpPr>
          <p:nvPr>
            <p:ph type="body" idx="4294967295"/>
          </p:nvPr>
        </p:nvSpPr>
        <p:spPr>
          <a:xfrm>
            <a:off x="2104619" y="4343400"/>
            <a:ext cx="7142460" cy="838203"/>
          </a:xfrm>
        </p:spPr>
        <p:txBody>
          <a:bodyPr anchor="b"/>
          <a:lstStyle>
            <a:lvl1pPr marL="0" indent="0">
              <a:buNone/>
              <a:defRPr sz="2400">
                <a:solidFill>
                  <a:srgbClr val="3494BA"/>
                </a:solidFill>
              </a:defRPr>
            </a:lvl1pPr>
          </a:lstStyle>
          <a:p>
            <a:pPr lvl="0"/>
            <a:r>
              <a:rPr lang="fr-FR"/>
              <a:t>Modifiez les styles du texte du masque</a:t>
            </a:r>
          </a:p>
        </p:txBody>
      </p:sp>
      <p:sp>
        <p:nvSpPr>
          <p:cNvPr id="5" name="Text Placeholder 3"/>
          <p:cNvSpPr txBox="1">
            <a:spLocks noGrp="1"/>
          </p:cNvSpPr>
          <p:nvPr>
            <p:ph type="body" idx="4294967295"/>
          </p:nvPr>
        </p:nvSpPr>
        <p:spPr>
          <a:xfrm>
            <a:off x="2104619" y="5181603"/>
            <a:ext cx="7142460" cy="729618"/>
          </a:xfrm>
        </p:spPr>
        <p:txBody>
          <a:bodyPr/>
          <a:lstStyle>
            <a:lvl1pPr>
              <a:buNone/>
              <a:defRPr>
                <a:solidFill>
                  <a:srgbClr val="595959"/>
                </a:solidFill>
              </a:defRPr>
            </a:lvl1pPr>
          </a:lstStyle>
          <a:p>
            <a:pPr lvl="0"/>
            <a:r>
              <a:rPr lang="fr-FR"/>
              <a:t>Modifiez les styles du texte du masque</a:t>
            </a:r>
          </a:p>
        </p:txBody>
      </p:sp>
      <p:sp>
        <p:nvSpPr>
          <p:cNvPr id="6" name="Date Placeholder 4"/>
          <p:cNvSpPr txBox="1">
            <a:spLocks noGrp="1"/>
          </p:cNvSpPr>
          <p:nvPr>
            <p:ph type="dt" sz="half" idx="7"/>
          </p:nvPr>
        </p:nvSpPr>
        <p:spPr/>
        <p:txBody>
          <a:bodyPr/>
          <a:lstStyle>
            <a:lvl1pPr>
              <a:defRPr/>
            </a:lvl1pPr>
          </a:lstStyle>
          <a:p>
            <a:pPr lvl="0"/>
            <a:fld id="{42A9EE90-E8A1-4D21-8F78-0FA1F3103B24}" type="datetime1">
              <a:rPr lang="en-US"/>
              <a:pPr lvl="0"/>
              <a:t>2/8/2024</a:t>
            </a:fld>
            <a:endParaRPr lang="en-US"/>
          </a:p>
        </p:txBody>
      </p:sp>
      <p:sp>
        <p:nvSpPr>
          <p:cNvPr id="7" name="Footer Placeholder 5"/>
          <p:cNvSpPr txBox="1">
            <a:spLocks noGrp="1"/>
          </p:cNvSpPr>
          <p:nvPr>
            <p:ph type="ftr" sz="quarter" idx="9"/>
          </p:nvPr>
        </p:nvSpPr>
        <p:spPr/>
        <p:txBody>
          <a:bodyPr/>
          <a:lstStyle>
            <a:lvl1pPr>
              <a:defRPr/>
            </a:lvl1pPr>
          </a:lstStyle>
          <a:p>
            <a:pPr lvl="0"/>
            <a:endParaRPr lang="en-US"/>
          </a:p>
        </p:txBody>
      </p:sp>
      <p:sp>
        <p:nvSpPr>
          <p:cNvPr id="8" name="Slide Number Placeholder 6"/>
          <p:cNvSpPr txBox="1">
            <a:spLocks noGrp="1"/>
          </p:cNvSpPr>
          <p:nvPr>
            <p:ph type="sldNum" sz="quarter" idx="8"/>
          </p:nvPr>
        </p:nvSpPr>
        <p:spPr>
          <a:xfrm>
            <a:off x="554034" y="4983159"/>
            <a:ext cx="633414" cy="365129"/>
          </a:xfrm>
        </p:spPr>
        <p:txBody>
          <a:bodyPr/>
          <a:lstStyle>
            <a:lvl1pPr>
              <a:defRPr/>
            </a:lvl1pPr>
          </a:lstStyle>
          <a:p>
            <a:pPr lvl="0"/>
            <a:fld id="{B109CA40-A4D9-4E70-9AAE-99938561AAE9}" type="slidenum">
              <a:rPr/>
              <a:pPr lvl="0"/>
              <a:t>‹N°›</a:t>
            </a:fld>
            <a:endParaRPr lang="fr-FR"/>
          </a:p>
        </p:txBody>
      </p:sp>
    </p:spTree>
    <p:extLst>
      <p:ext uri="{BB962C8B-B14F-4D97-AF65-F5344CB8AC3E}">
        <p14:creationId xmlns:p14="http://schemas.microsoft.com/office/powerpoint/2010/main" xmlns="" val="58483102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Freeform 11"/>
          <p:cNvSpPr/>
          <p:nvPr/>
        </p:nvSpPr>
        <p:spPr>
          <a:xfrm flipV="1">
            <a:off x="0" y="711202"/>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1"/>
          <p:cNvSpPr txBox="1">
            <a:spLocks noGrp="1"/>
          </p:cNvSpPr>
          <p:nvPr>
            <p:ph type="title"/>
          </p:nvPr>
        </p:nvSpPr>
        <p:spPr/>
        <p:txBody>
          <a:bodyPr/>
          <a:lstStyle>
            <a:lvl1pPr>
              <a:defRPr/>
            </a:lvl1pPr>
          </a:lstStyle>
          <a:p>
            <a:pPr lvl="0"/>
            <a:r>
              <a:rPr lang="fr-FR"/>
              <a:t>Modifiez le style du titre</a:t>
            </a:r>
            <a:endParaRPr lang="en-US"/>
          </a:p>
        </p:txBody>
      </p:sp>
      <p:sp>
        <p:nvSpPr>
          <p:cNvPr id="4"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3"/>
          <p:cNvSpPr txBox="1">
            <a:spLocks noGrp="1"/>
          </p:cNvSpPr>
          <p:nvPr>
            <p:ph type="dt" sz="half" idx="7"/>
          </p:nvPr>
        </p:nvSpPr>
        <p:spPr/>
        <p:txBody>
          <a:bodyPr/>
          <a:lstStyle>
            <a:lvl1pPr>
              <a:defRPr/>
            </a:lvl1pPr>
          </a:lstStyle>
          <a:p>
            <a:pPr lvl="0"/>
            <a:fld id="{76C46811-126D-44F5-A524-C844B44A67DB}" type="datetime1">
              <a:rPr lang="en-US"/>
              <a:pPr lvl="0"/>
              <a:t>2/8/2024</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p:txBody>
          <a:bodyPr/>
          <a:lstStyle>
            <a:lvl1pPr>
              <a:defRPr/>
            </a:lvl1pPr>
          </a:lstStyle>
          <a:p>
            <a:pPr lvl="0"/>
            <a:fld id="{DD9D5E6A-D728-4CE3-B935-3C41E221CAC7}" type="slidenum">
              <a:rPr/>
              <a:pPr lvl="0"/>
              <a:t>‹N°›</a:t>
            </a:fld>
            <a:endParaRPr lang="fr-FR"/>
          </a:p>
        </p:txBody>
      </p:sp>
    </p:spTree>
    <p:extLst>
      <p:ext uri="{BB962C8B-B14F-4D97-AF65-F5344CB8AC3E}">
        <p14:creationId xmlns:p14="http://schemas.microsoft.com/office/powerpoint/2010/main" xmlns="" val="291563223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Freeform 11"/>
          <p:cNvSpPr/>
          <p:nvPr/>
        </p:nvSpPr>
        <p:spPr>
          <a:xfrm flipV="1">
            <a:off x="0" y="711202"/>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Vertical Title 1"/>
          <p:cNvSpPr txBox="1">
            <a:spLocks noGrp="1"/>
          </p:cNvSpPr>
          <p:nvPr>
            <p:ph type="title" orient="vert"/>
          </p:nvPr>
        </p:nvSpPr>
        <p:spPr>
          <a:xfrm>
            <a:off x="7452945" y="627406"/>
            <a:ext cx="1794427" cy="5283814"/>
          </a:xfrm>
        </p:spPr>
        <p:txBody>
          <a:bodyPr vert="eaVert" anchor="ctr"/>
          <a:lstStyle>
            <a:lvl1pPr>
              <a:defRPr/>
            </a:lvl1pPr>
          </a:lstStyle>
          <a:p>
            <a:pPr lvl="0"/>
            <a:r>
              <a:rPr lang="fr-FR"/>
              <a:t>Modifiez le style du titre</a:t>
            </a:r>
            <a:endParaRPr lang="en-US"/>
          </a:p>
        </p:txBody>
      </p:sp>
      <p:sp>
        <p:nvSpPr>
          <p:cNvPr id="4" name="Vertical Text Placeholder 2"/>
          <p:cNvSpPr txBox="1">
            <a:spLocks noGrp="1"/>
          </p:cNvSpPr>
          <p:nvPr>
            <p:ph type="body" orient="vert" idx="1"/>
          </p:nvPr>
        </p:nvSpPr>
        <p:spPr>
          <a:xfrm>
            <a:off x="2104619" y="627406"/>
            <a:ext cx="5110197" cy="5283814"/>
          </a:xfrm>
        </p:spPr>
        <p:txBody>
          <a:bodyPr vert="eaVert"/>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3"/>
          <p:cNvSpPr txBox="1">
            <a:spLocks noGrp="1"/>
          </p:cNvSpPr>
          <p:nvPr>
            <p:ph type="dt" sz="half" idx="7"/>
          </p:nvPr>
        </p:nvSpPr>
        <p:spPr/>
        <p:txBody>
          <a:bodyPr/>
          <a:lstStyle>
            <a:lvl1pPr>
              <a:defRPr/>
            </a:lvl1pPr>
          </a:lstStyle>
          <a:p>
            <a:pPr lvl="0"/>
            <a:fld id="{2DB02C32-8C92-441B-AFEC-2835229F8CCD}" type="datetime1">
              <a:rPr lang="en-US"/>
              <a:pPr lvl="0"/>
              <a:t>2/8/2024</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p:txBody>
          <a:bodyPr/>
          <a:lstStyle>
            <a:lvl1pPr>
              <a:defRPr/>
            </a:lvl1pPr>
          </a:lstStyle>
          <a:p>
            <a:pPr lvl="0"/>
            <a:fld id="{AB5BF01D-D420-43A1-AB2B-4604A47813CB}" type="slidenum">
              <a:rPr/>
              <a:pPr lvl="0"/>
              <a:t>‹N°›</a:t>
            </a:fld>
            <a:endParaRPr lang="fr-FR"/>
          </a:p>
        </p:txBody>
      </p:sp>
    </p:spTree>
    <p:extLst>
      <p:ext uri="{BB962C8B-B14F-4D97-AF65-F5344CB8AC3E}">
        <p14:creationId xmlns:p14="http://schemas.microsoft.com/office/powerpoint/2010/main" xmlns="" val="38468061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Sommair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bwMode="gray"/>
        <p:txBody>
          <a:bodyPr/>
          <a:lstStyle>
            <a:lvl1pPr>
              <a:defRPr/>
            </a:lvl1pPr>
          </a:lstStyle>
          <a:p>
            <a:pPr algn="r"/>
            <a:r>
              <a:rPr lang="fr-FR"/>
              <a:t>novembre 2023</a:t>
            </a:r>
            <a:endParaRPr lang="fr-FR" dirty="0"/>
          </a:p>
        </p:txBody>
      </p:sp>
      <p:sp>
        <p:nvSpPr>
          <p:cNvPr id="4" name="Espace réservé du pied de page 3"/>
          <p:cNvSpPr>
            <a:spLocks noGrp="1"/>
          </p:cNvSpPr>
          <p:nvPr>
            <p:ph type="ftr" sz="quarter" idx="11"/>
          </p:nvPr>
        </p:nvSpPr>
        <p:spPr bwMode="gray"/>
        <p:txBody>
          <a:bodyPr/>
          <a:lstStyle>
            <a:lvl1pPr>
              <a:defRPr/>
            </a:lvl1pPr>
          </a:lstStyle>
          <a:p>
            <a:r>
              <a:rPr lang="fr-FR" dirty="0"/>
              <a:t>Délégation à la communication</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9" name="Espace réservé du texte 7">
            <a:extLst>
              <a:ext uri="{FF2B5EF4-FFF2-40B4-BE49-F238E27FC236}">
                <a16:creationId xmlns:a16="http://schemas.microsoft.com/office/drawing/2014/main" xmlns="" id="{73771BCC-9D57-7F25-9F80-BBEB6F033569}"/>
              </a:ext>
            </a:extLst>
          </p:cNvPr>
          <p:cNvSpPr>
            <a:spLocks noGrp="1"/>
          </p:cNvSpPr>
          <p:nvPr>
            <p:ph type="body" sz="quarter" idx="13" hasCustomPrompt="1"/>
          </p:nvPr>
        </p:nvSpPr>
        <p:spPr bwMode="gray">
          <a:xfrm>
            <a:off x="390060" y="2348880"/>
            <a:ext cx="9127463" cy="3548144"/>
          </a:xfrm>
        </p:spPr>
        <p:txBody>
          <a:bodyPr/>
          <a:lstStyle>
            <a:lvl1pPr marL="177800" indent="-177800">
              <a:spcBef>
                <a:spcPts val="400"/>
              </a:spcBef>
              <a:spcAft>
                <a:spcPts val="800"/>
              </a:spcAft>
              <a:buClr>
                <a:srgbClr val="EF7D05"/>
              </a:buClr>
              <a:buFont typeface="Arial" panose="020B0604020202020204" pitchFamily="34" charset="0"/>
              <a:buChar char="•"/>
              <a:tabLst/>
              <a:defRPr sz="1800" b="0">
                <a:latin typeface="+mn-lt"/>
              </a:defRPr>
            </a:lvl1pPr>
            <a:lvl2pPr marL="357188" indent="-134938">
              <a:spcBef>
                <a:spcPts val="600"/>
              </a:spcBef>
              <a:spcAft>
                <a:spcPts val="800"/>
              </a:spcAft>
              <a:buClr>
                <a:srgbClr val="EF7D05"/>
              </a:buClr>
              <a:buFont typeface="Arial" panose="020B0604020202020204" pitchFamily="34" charset="0"/>
              <a:buChar char="•"/>
              <a:tabLst/>
              <a:defRPr sz="1400"/>
            </a:lvl2pPr>
          </a:lstStyle>
          <a:p>
            <a:pPr lvl="0"/>
            <a:r>
              <a:rPr lang="fr-FR" dirty="0"/>
              <a:t>Titre de la partie</a:t>
            </a:r>
          </a:p>
          <a:p>
            <a:pPr lvl="1"/>
            <a:r>
              <a:rPr lang="fr-FR" dirty="0"/>
              <a:t>Niveau 2</a:t>
            </a:r>
            <a:endParaRPr kumimoji="0" lang="fr-FR" altLang="fr-FR" sz="1400" b="0" i="0" u="none" strike="noStrike" kern="1200" cap="none" spc="0" normalizeH="0" baseline="0" noProof="0" dirty="0">
              <a:ln>
                <a:noFill/>
              </a:ln>
              <a:solidFill>
                <a:sysClr val="windowText" lastClr="000000"/>
              </a:solidFill>
              <a:effectLst/>
              <a:uLnTx/>
              <a:uFillTx/>
              <a:latin typeface="Calibri"/>
              <a:ea typeface="+mn-ea"/>
              <a:cs typeface="+mn-cs"/>
            </a:endParaRPr>
          </a:p>
          <a:p>
            <a:pPr marL="505804" marR="0" lvl="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fr-FR" altLang="fr-FR" sz="1400" b="0" i="0" u="none" strike="noStrike" kern="1200" cap="none" spc="0" normalizeH="0" baseline="0" noProof="0" dirty="0">
              <a:ln>
                <a:noFill/>
              </a:ln>
              <a:solidFill>
                <a:sysClr val="windowText" lastClr="000000"/>
              </a:solidFill>
              <a:effectLst/>
              <a:uLnTx/>
              <a:uFillTx/>
              <a:latin typeface="Calibri"/>
              <a:ea typeface="+mn-ea"/>
              <a:cs typeface="+mn-cs"/>
            </a:endParaRPr>
          </a:p>
          <a:p>
            <a:pPr lvl="1"/>
            <a:endParaRPr lang="fr-FR" dirty="0"/>
          </a:p>
        </p:txBody>
      </p:sp>
      <p:sp>
        <p:nvSpPr>
          <p:cNvPr id="16" name="Titre 1">
            <a:extLst>
              <a:ext uri="{FF2B5EF4-FFF2-40B4-BE49-F238E27FC236}">
                <a16:creationId xmlns:a16="http://schemas.microsoft.com/office/drawing/2014/main" xmlns="" id="{4553834C-EDD3-4F79-DD78-BF19CF27A4BA}"/>
              </a:ext>
            </a:extLst>
          </p:cNvPr>
          <p:cNvSpPr>
            <a:spLocks noGrp="1"/>
          </p:cNvSpPr>
          <p:nvPr>
            <p:ph type="title" hasCustomPrompt="1"/>
          </p:nvPr>
        </p:nvSpPr>
        <p:spPr bwMode="gray">
          <a:xfrm>
            <a:off x="390061" y="1704040"/>
            <a:ext cx="9127463" cy="480000"/>
          </a:xfrm>
        </p:spPr>
        <p:txBody>
          <a:bodyPr/>
          <a:lstStyle>
            <a:lvl1pPr>
              <a:defRPr/>
            </a:lvl1pPr>
          </a:lstStyle>
          <a:p>
            <a:r>
              <a:rPr lang="fr-FR" dirty="0"/>
              <a:t>Titre</a:t>
            </a:r>
          </a:p>
        </p:txBody>
      </p:sp>
      <p:pic>
        <p:nvPicPr>
          <p:cNvPr id="18" name="Image 17">
            <a:extLst>
              <a:ext uri="{FF2B5EF4-FFF2-40B4-BE49-F238E27FC236}">
                <a16:creationId xmlns:a16="http://schemas.microsoft.com/office/drawing/2014/main" xmlns="" id="{5593EFE2-8CFB-1514-6CA3-BFE7E2AEDEB8}"/>
              </a:ext>
            </a:extLst>
          </p:cNvPr>
          <p:cNvPicPr>
            <a:picLocks noChangeAspect="1"/>
          </p:cNvPicPr>
          <p:nvPr userDrawn="1"/>
        </p:nvPicPr>
        <p:blipFill>
          <a:blip r:embed="rId2" cstate="print"/>
          <a:stretch>
            <a:fillRect/>
          </a:stretch>
        </p:blipFill>
        <p:spPr>
          <a:xfrm>
            <a:off x="343927" y="1152078"/>
            <a:ext cx="9563661" cy="190501"/>
          </a:xfrm>
          <a:prstGeom prst="rect">
            <a:avLst/>
          </a:prstGeom>
        </p:spPr>
      </p:pic>
    </p:spTree>
    <p:extLst>
      <p:ext uri="{BB962C8B-B14F-4D97-AF65-F5344CB8AC3E}">
        <p14:creationId xmlns:p14="http://schemas.microsoft.com/office/powerpoint/2010/main" xmlns="" val="262472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Freeform 11"/>
          <p:cNvSpPr/>
          <p:nvPr/>
        </p:nvSpPr>
        <p:spPr>
          <a:xfrm flipV="1">
            <a:off x="0" y="711202"/>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1"/>
          <p:cNvSpPr txBox="1">
            <a:spLocks noGrp="1"/>
          </p:cNvSpPr>
          <p:nvPr>
            <p:ph type="title"/>
          </p:nvPr>
        </p:nvSpPr>
        <p:spPr>
          <a:xfrm>
            <a:off x="2107637" y="624105"/>
            <a:ext cx="7139443" cy="1280891"/>
          </a:xfrm>
        </p:spPr>
        <p:txBody>
          <a:bodyPr/>
          <a:lstStyle>
            <a:lvl1pPr>
              <a:defRPr/>
            </a:lvl1pPr>
          </a:lstStyle>
          <a:p>
            <a:pPr lvl="0"/>
            <a:r>
              <a:rPr lang="fr-FR"/>
              <a:t>Modifiez le style du titre</a:t>
            </a:r>
            <a:endParaRPr lang="en-US"/>
          </a:p>
        </p:txBody>
      </p:sp>
      <p:sp>
        <p:nvSpPr>
          <p:cNvPr id="4" name="Content Placeholder 2"/>
          <p:cNvSpPr txBox="1">
            <a:spLocks noGrp="1"/>
          </p:cNvSpPr>
          <p:nvPr>
            <p:ph idx="1"/>
          </p:nvPr>
        </p:nvSpPr>
        <p:spPr>
          <a:xfrm>
            <a:off x="2104619" y="2133596"/>
            <a:ext cx="7142460" cy="3777624"/>
          </a:xfrm>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3"/>
          <p:cNvSpPr txBox="1">
            <a:spLocks noGrp="1"/>
          </p:cNvSpPr>
          <p:nvPr>
            <p:ph type="dt" sz="half" idx="7"/>
          </p:nvPr>
        </p:nvSpPr>
        <p:spPr/>
        <p:txBody>
          <a:bodyPr/>
          <a:lstStyle>
            <a:lvl1pPr>
              <a:defRPr/>
            </a:lvl1pPr>
          </a:lstStyle>
          <a:p>
            <a:pPr lvl="0"/>
            <a:fld id="{850E6903-9BE2-4AB9-A715-461D522C045F}" type="datetime1">
              <a:rPr lang="en-US"/>
              <a:pPr lvl="0"/>
              <a:t>2/8/2024</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p:txBody>
          <a:bodyPr/>
          <a:lstStyle>
            <a:lvl1pPr>
              <a:defRPr/>
            </a:lvl1pPr>
          </a:lstStyle>
          <a:p>
            <a:pPr lvl="0"/>
            <a:fld id="{3D162E67-254A-4535-B63F-827F1B3F2822}" type="slidenum">
              <a:rPr/>
              <a:pPr lvl="0"/>
              <a:t>‹N°›</a:t>
            </a:fld>
            <a:endParaRPr lang="fr-FR"/>
          </a:p>
        </p:txBody>
      </p:sp>
    </p:spTree>
    <p:extLst>
      <p:ext uri="{BB962C8B-B14F-4D97-AF65-F5344CB8AC3E}">
        <p14:creationId xmlns:p14="http://schemas.microsoft.com/office/powerpoint/2010/main" xmlns="" val="11272382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Freeform 11"/>
          <p:cNvSpPr/>
          <p:nvPr/>
        </p:nvSpPr>
        <p:spPr>
          <a:xfrm flipV="1">
            <a:off x="0" y="3167060"/>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1"/>
          <p:cNvSpPr txBox="1">
            <a:spLocks noGrp="1"/>
          </p:cNvSpPr>
          <p:nvPr>
            <p:ph type="title"/>
          </p:nvPr>
        </p:nvSpPr>
        <p:spPr>
          <a:xfrm>
            <a:off x="2104619" y="2074563"/>
            <a:ext cx="7142460" cy="1468800"/>
          </a:xfrm>
        </p:spPr>
        <p:txBody>
          <a:bodyPr anchor="b"/>
          <a:lstStyle>
            <a:lvl1pPr>
              <a:defRPr sz="4000"/>
            </a:lvl1pPr>
          </a:lstStyle>
          <a:p>
            <a:pPr lvl="0"/>
            <a:r>
              <a:rPr lang="fr-FR"/>
              <a:t>Modifiez le style du titre</a:t>
            </a:r>
            <a:endParaRPr lang="en-US"/>
          </a:p>
        </p:txBody>
      </p:sp>
      <p:sp>
        <p:nvSpPr>
          <p:cNvPr id="4" name="Text Placeholder 2"/>
          <p:cNvSpPr txBox="1">
            <a:spLocks noGrp="1"/>
          </p:cNvSpPr>
          <p:nvPr>
            <p:ph type="body" idx="1"/>
          </p:nvPr>
        </p:nvSpPr>
        <p:spPr>
          <a:xfrm>
            <a:off x="2104619" y="3581403"/>
            <a:ext cx="7142460" cy="860395"/>
          </a:xfrm>
        </p:spPr>
        <p:txBody>
          <a:bodyPr/>
          <a:lstStyle>
            <a:lvl1pPr marL="0" indent="0">
              <a:buNone/>
              <a:defRPr sz="2000">
                <a:solidFill>
                  <a:srgbClr val="595959"/>
                </a:solidFill>
              </a:defRPr>
            </a:lvl1pPr>
          </a:lstStyle>
          <a:p>
            <a:pPr lvl="0"/>
            <a:r>
              <a:rPr lang="fr-FR"/>
              <a:t>Modifiez les styles du texte du masque</a:t>
            </a:r>
          </a:p>
        </p:txBody>
      </p:sp>
      <p:sp>
        <p:nvSpPr>
          <p:cNvPr id="5" name="Date Placeholder 3"/>
          <p:cNvSpPr txBox="1">
            <a:spLocks noGrp="1"/>
          </p:cNvSpPr>
          <p:nvPr>
            <p:ph type="dt" sz="half" idx="7"/>
          </p:nvPr>
        </p:nvSpPr>
        <p:spPr/>
        <p:txBody>
          <a:bodyPr/>
          <a:lstStyle>
            <a:lvl1pPr>
              <a:defRPr/>
            </a:lvl1pPr>
          </a:lstStyle>
          <a:p>
            <a:pPr lvl="0"/>
            <a:fld id="{CF93B759-952D-4FDB-B840-2CA011C5CFE9}" type="datetime1">
              <a:rPr lang="en-US"/>
              <a:pPr lvl="0"/>
              <a:t>2/8/2024</a:t>
            </a:fld>
            <a:endParaRPr lang="en-US"/>
          </a:p>
        </p:txBody>
      </p:sp>
      <p:sp>
        <p:nvSpPr>
          <p:cNvPr id="6" name="Footer Placeholder 4"/>
          <p:cNvSpPr txBox="1">
            <a:spLocks noGrp="1"/>
          </p:cNvSpPr>
          <p:nvPr>
            <p:ph type="ftr" sz="quarter" idx="9"/>
          </p:nvPr>
        </p:nvSpPr>
        <p:spPr/>
        <p:txBody>
          <a:bodyPr/>
          <a:lstStyle>
            <a:lvl1pPr>
              <a:defRPr/>
            </a:lvl1pPr>
          </a:lstStyle>
          <a:p>
            <a:pPr lvl="0"/>
            <a:endParaRPr lang="en-US"/>
          </a:p>
        </p:txBody>
      </p:sp>
      <p:sp>
        <p:nvSpPr>
          <p:cNvPr id="7" name="Slide Number Placeholder 5"/>
          <p:cNvSpPr txBox="1">
            <a:spLocks noGrp="1"/>
          </p:cNvSpPr>
          <p:nvPr>
            <p:ph type="sldNum" sz="quarter" idx="8"/>
          </p:nvPr>
        </p:nvSpPr>
        <p:spPr>
          <a:xfrm>
            <a:off x="554034" y="3244848"/>
            <a:ext cx="633414" cy="365129"/>
          </a:xfrm>
        </p:spPr>
        <p:txBody>
          <a:bodyPr/>
          <a:lstStyle>
            <a:lvl1pPr>
              <a:defRPr/>
            </a:lvl1pPr>
          </a:lstStyle>
          <a:p>
            <a:pPr lvl="0"/>
            <a:fld id="{D6822B4F-4EC4-45D3-87D5-0C03D45C836E}" type="slidenum">
              <a:rPr/>
              <a:pPr lvl="0"/>
              <a:t>‹N°›</a:t>
            </a:fld>
            <a:endParaRPr lang="fr-FR"/>
          </a:p>
        </p:txBody>
      </p:sp>
    </p:spTree>
    <p:extLst>
      <p:ext uri="{BB962C8B-B14F-4D97-AF65-F5344CB8AC3E}">
        <p14:creationId xmlns:p14="http://schemas.microsoft.com/office/powerpoint/2010/main" xmlns="" val="355122735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Freeform 11"/>
          <p:cNvSpPr/>
          <p:nvPr/>
        </p:nvSpPr>
        <p:spPr>
          <a:xfrm flipV="1">
            <a:off x="0" y="711202"/>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7"/>
          <p:cNvSpPr txBox="1">
            <a:spLocks noGrp="1"/>
          </p:cNvSpPr>
          <p:nvPr>
            <p:ph type="title"/>
          </p:nvPr>
        </p:nvSpPr>
        <p:spPr/>
        <p:txBody>
          <a:bodyPr/>
          <a:lstStyle>
            <a:lvl1pPr>
              <a:defRPr/>
            </a:lvl1pPr>
          </a:lstStyle>
          <a:p>
            <a:pPr lvl="0"/>
            <a:r>
              <a:rPr lang="fr-FR"/>
              <a:t>Modifiez le style du titre</a:t>
            </a:r>
            <a:endParaRPr lang="en-US"/>
          </a:p>
        </p:txBody>
      </p:sp>
      <p:sp>
        <p:nvSpPr>
          <p:cNvPr id="4" name="Content Placeholder 2"/>
          <p:cNvSpPr txBox="1">
            <a:spLocks noGrp="1"/>
          </p:cNvSpPr>
          <p:nvPr>
            <p:ph idx="1"/>
          </p:nvPr>
        </p:nvSpPr>
        <p:spPr>
          <a:xfrm>
            <a:off x="2104619" y="2136705"/>
            <a:ext cx="3464542" cy="3767401"/>
          </a:xfrm>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Content Placeholder 3"/>
          <p:cNvSpPr txBox="1">
            <a:spLocks noGrp="1"/>
          </p:cNvSpPr>
          <p:nvPr>
            <p:ph idx="2"/>
          </p:nvPr>
        </p:nvSpPr>
        <p:spPr>
          <a:xfrm>
            <a:off x="5783013" y="2136705"/>
            <a:ext cx="3464076" cy="3767401"/>
          </a:xfrm>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Date Placeholder 4"/>
          <p:cNvSpPr txBox="1">
            <a:spLocks noGrp="1"/>
          </p:cNvSpPr>
          <p:nvPr>
            <p:ph type="dt" sz="half" idx="7"/>
          </p:nvPr>
        </p:nvSpPr>
        <p:spPr/>
        <p:txBody>
          <a:bodyPr/>
          <a:lstStyle>
            <a:lvl1pPr>
              <a:defRPr/>
            </a:lvl1pPr>
          </a:lstStyle>
          <a:p>
            <a:pPr lvl="0"/>
            <a:fld id="{3DFF30EB-52FA-4CF8-B196-53CC03E0151F}" type="datetime1">
              <a:rPr lang="en-US"/>
              <a:pPr lvl="0"/>
              <a:t>2/8/2024</a:t>
            </a:fld>
            <a:endParaRPr lang="en-US"/>
          </a:p>
        </p:txBody>
      </p:sp>
      <p:sp>
        <p:nvSpPr>
          <p:cNvPr id="7" name="Footer Placeholder 5"/>
          <p:cNvSpPr txBox="1">
            <a:spLocks noGrp="1"/>
          </p:cNvSpPr>
          <p:nvPr>
            <p:ph type="ftr" sz="quarter" idx="9"/>
          </p:nvPr>
        </p:nvSpPr>
        <p:spPr/>
        <p:txBody>
          <a:bodyPr/>
          <a:lstStyle>
            <a:lvl1pPr>
              <a:defRPr/>
            </a:lvl1pPr>
          </a:lstStyle>
          <a:p>
            <a:pPr lvl="0"/>
            <a:endParaRPr lang="en-US"/>
          </a:p>
        </p:txBody>
      </p:sp>
      <p:sp>
        <p:nvSpPr>
          <p:cNvPr id="8" name="Slide Number Placeholder 5"/>
          <p:cNvSpPr txBox="1">
            <a:spLocks noGrp="1"/>
          </p:cNvSpPr>
          <p:nvPr>
            <p:ph type="sldNum" sz="quarter" idx="8"/>
          </p:nvPr>
        </p:nvSpPr>
        <p:spPr/>
        <p:txBody>
          <a:bodyPr/>
          <a:lstStyle>
            <a:lvl1pPr>
              <a:defRPr/>
            </a:lvl1pPr>
          </a:lstStyle>
          <a:p>
            <a:pPr lvl="0"/>
            <a:fld id="{35F042D1-8172-401B-8613-1B3792B57F98}" type="slidenum">
              <a:rPr/>
              <a:pPr lvl="0"/>
              <a:t>‹N°›</a:t>
            </a:fld>
            <a:endParaRPr lang="fr-FR"/>
          </a:p>
        </p:txBody>
      </p:sp>
    </p:spTree>
    <p:extLst>
      <p:ext uri="{BB962C8B-B14F-4D97-AF65-F5344CB8AC3E}">
        <p14:creationId xmlns:p14="http://schemas.microsoft.com/office/powerpoint/2010/main" xmlns="" val="271788480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Freeform 11"/>
          <p:cNvSpPr/>
          <p:nvPr/>
        </p:nvSpPr>
        <p:spPr>
          <a:xfrm flipV="1">
            <a:off x="0" y="711202"/>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9"/>
          <p:cNvSpPr txBox="1">
            <a:spLocks noGrp="1"/>
          </p:cNvSpPr>
          <p:nvPr>
            <p:ph type="title"/>
          </p:nvPr>
        </p:nvSpPr>
        <p:spPr/>
        <p:txBody>
          <a:bodyPr/>
          <a:lstStyle>
            <a:lvl1pPr>
              <a:defRPr/>
            </a:lvl1pPr>
          </a:lstStyle>
          <a:p>
            <a:pPr lvl="0"/>
            <a:r>
              <a:rPr lang="fr-FR"/>
              <a:t>Modifiez le style du titre</a:t>
            </a:r>
            <a:endParaRPr lang="en-US"/>
          </a:p>
        </p:txBody>
      </p:sp>
      <p:sp>
        <p:nvSpPr>
          <p:cNvPr id="4" name="Text Placeholder 2"/>
          <p:cNvSpPr txBox="1">
            <a:spLocks noGrp="1"/>
          </p:cNvSpPr>
          <p:nvPr>
            <p:ph type="body" idx="1"/>
          </p:nvPr>
        </p:nvSpPr>
        <p:spPr>
          <a:xfrm>
            <a:off x="2454523" y="2226628"/>
            <a:ext cx="3114647" cy="576264"/>
          </a:xfrm>
        </p:spPr>
        <p:txBody>
          <a:bodyPr anchor="b"/>
          <a:lstStyle>
            <a:lvl1pPr marL="0" indent="0">
              <a:buNone/>
              <a:defRPr sz="2400"/>
            </a:lvl1pPr>
          </a:lstStyle>
          <a:p>
            <a:pPr lvl="0"/>
            <a:r>
              <a:rPr lang="fr-FR"/>
              <a:t>Modifiez les styles du texte du masque</a:t>
            </a:r>
          </a:p>
        </p:txBody>
      </p:sp>
      <p:sp>
        <p:nvSpPr>
          <p:cNvPr id="5" name="Content Placeholder 3"/>
          <p:cNvSpPr txBox="1">
            <a:spLocks noGrp="1"/>
          </p:cNvSpPr>
          <p:nvPr>
            <p:ph idx="2"/>
          </p:nvPr>
        </p:nvSpPr>
        <p:spPr>
          <a:xfrm>
            <a:off x="2104619" y="2802892"/>
            <a:ext cx="3464551" cy="3105704"/>
          </a:xfrm>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Text Placeholder 4"/>
          <p:cNvSpPr txBox="1">
            <a:spLocks noGrp="1"/>
          </p:cNvSpPr>
          <p:nvPr>
            <p:ph type="body" idx="3"/>
          </p:nvPr>
        </p:nvSpPr>
        <p:spPr>
          <a:xfrm>
            <a:off x="6128482" y="2223400"/>
            <a:ext cx="3113175" cy="576264"/>
          </a:xfrm>
        </p:spPr>
        <p:txBody>
          <a:bodyPr anchor="b"/>
          <a:lstStyle>
            <a:lvl1pPr marL="0" indent="0">
              <a:buNone/>
              <a:defRPr sz="2400"/>
            </a:lvl1pPr>
          </a:lstStyle>
          <a:p>
            <a:pPr lvl="0"/>
            <a:r>
              <a:rPr lang="fr-FR"/>
              <a:t>Modifiez les styles du texte du masque</a:t>
            </a:r>
          </a:p>
        </p:txBody>
      </p:sp>
      <p:sp>
        <p:nvSpPr>
          <p:cNvPr id="7" name="Content Placeholder 5"/>
          <p:cNvSpPr txBox="1">
            <a:spLocks noGrp="1"/>
          </p:cNvSpPr>
          <p:nvPr>
            <p:ph idx="4"/>
          </p:nvPr>
        </p:nvSpPr>
        <p:spPr>
          <a:xfrm>
            <a:off x="5779117" y="2799664"/>
            <a:ext cx="3462540" cy="3105704"/>
          </a:xfrm>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Date Placeholder 6"/>
          <p:cNvSpPr txBox="1">
            <a:spLocks noGrp="1"/>
          </p:cNvSpPr>
          <p:nvPr>
            <p:ph type="dt" sz="half" idx="7"/>
          </p:nvPr>
        </p:nvSpPr>
        <p:spPr/>
        <p:txBody>
          <a:bodyPr/>
          <a:lstStyle>
            <a:lvl1pPr>
              <a:defRPr/>
            </a:lvl1pPr>
          </a:lstStyle>
          <a:p>
            <a:pPr lvl="0"/>
            <a:fld id="{70E99215-98ED-4F99-A7B1-F7E7A21A8A3A}" type="datetime1">
              <a:rPr lang="en-US"/>
              <a:pPr lvl="0"/>
              <a:t>2/8/2024</a:t>
            </a:fld>
            <a:endParaRPr lang="en-US"/>
          </a:p>
        </p:txBody>
      </p:sp>
      <p:sp>
        <p:nvSpPr>
          <p:cNvPr id="9" name="Footer Placeholder 7"/>
          <p:cNvSpPr txBox="1">
            <a:spLocks noGrp="1"/>
          </p:cNvSpPr>
          <p:nvPr>
            <p:ph type="ftr" sz="quarter" idx="9"/>
          </p:nvPr>
        </p:nvSpPr>
        <p:spPr/>
        <p:txBody>
          <a:bodyPr/>
          <a:lstStyle>
            <a:lvl1pPr>
              <a:defRPr/>
            </a:lvl1pPr>
          </a:lstStyle>
          <a:p>
            <a:pPr lvl="0"/>
            <a:endParaRPr lang="en-US"/>
          </a:p>
        </p:txBody>
      </p:sp>
      <p:sp>
        <p:nvSpPr>
          <p:cNvPr id="10" name="Slide Number Placeholder 5"/>
          <p:cNvSpPr txBox="1">
            <a:spLocks noGrp="1"/>
          </p:cNvSpPr>
          <p:nvPr>
            <p:ph type="sldNum" sz="quarter" idx="8"/>
          </p:nvPr>
        </p:nvSpPr>
        <p:spPr/>
        <p:txBody>
          <a:bodyPr/>
          <a:lstStyle>
            <a:lvl1pPr>
              <a:defRPr/>
            </a:lvl1pPr>
          </a:lstStyle>
          <a:p>
            <a:pPr lvl="0"/>
            <a:fld id="{3C5800FC-5A9A-41BF-8FA3-89EB51FF2AE1}" type="slidenum">
              <a:rPr/>
              <a:pPr lvl="0"/>
              <a:t>‹N°›</a:t>
            </a:fld>
            <a:endParaRPr lang="fr-FR"/>
          </a:p>
        </p:txBody>
      </p:sp>
    </p:spTree>
    <p:extLst>
      <p:ext uri="{BB962C8B-B14F-4D97-AF65-F5344CB8AC3E}">
        <p14:creationId xmlns:p14="http://schemas.microsoft.com/office/powerpoint/2010/main" xmlns="" val="226202117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Freeform 11"/>
          <p:cNvSpPr/>
          <p:nvPr/>
        </p:nvSpPr>
        <p:spPr>
          <a:xfrm flipV="1">
            <a:off x="0" y="711202"/>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1"/>
          <p:cNvSpPr txBox="1">
            <a:spLocks noGrp="1"/>
          </p:cNvSpPr>
          <p:nvPr>
            <p:ph type="title"/>
          </p:nvPr>
        </p:nvSpPr>
        <p:spPr>
          <a:xfrm>
            <a:off x="2107637" y="624105"/>
            <a:ext cx="7139443" cy="1280891"/>
          </a:xfrm>
        </p:spPr>
        <p:txBody>
          <a:bodyPr/>
          <a:lstStyle>
            <a:lvl1pPr>
              <a:defRPr/>
            </a:lvl1pPr>
          </a:lstStyle>
          <a:p>
            <a:pPr lvl="0"/>
            <a:r>
              <a:rPr lang="fr-FR"/>
              <a:t>Modifiez le style du titre</a:t>
            </a:r>
            <a:endParaRPr lang="en-US"/>
          </a:p>
        </p:txBody>
      </p:sp>
      <p:sp>
        <p:nvSpPr>
          <p:cNvPr id="4" name="Date Placeholder 2"/>
          <p:cNvSpPr txBox="1">
            <a:spLocks noGrp="1"/>
          </p:cNvSpPr>
          <p:nvPr>
            <p:ph type="dt" sz="half" idx="7"/>
          </p:nvPr>
        </p:nvSpPr>
        <p:spPr/>
        <p:txBody>
          <a:bodyPr/>
          <a:lstStyle>
            <a:lvl1pPr>
              <a:defRPr/>
            </a:lvl1pPr>
          </a:lstStyle>
          <a:p>
            <a:pPr lvl="0"/>
            <a:fld id="{AE7E2368-2A0E-44A0-9742-185BF4936356}" type="datetime1">
              <a:rPr lang="en-US"/>
              <a:pPr lvl="0"/>
              <a:t>2/8/2024</a:t>
            </a:fld>
            <a:endParaRPr lang="en-US"/>
          </a:p>
        </p:txBody>
      </p:sp>
      <p:sp>
        <p:nvSpPr>
          <p:cNvPr id="5" name="Footer Placeholder 3"/>
          <p:cNvSpPr txBox="1">
            <a:spLocks noGrp="1"/>
          </p:cNvSpPr>
          <p:nvPr>
            <p:ph type="ftr" sz="quarter" idx="9"/>
          </p:nvPr>
        </p:nvSpPr>
        <p:spPr/>
        <p:txBody>
          <a:bodyPr/>
          <a:lstStyle>
            <a:lvl1pPr>
              <a:defRPr/>
            </a:lvl1pPr>
          </a:lstStyle>
          <a:p>
            <a:pPr lvl="0"/>
            <a:endParaRPr lang="en-US"/>
          </a:p>
        </p:txBody>
      </p:sp>
      <p:sp>
        <p:nvSpPr>
          <p:cNvPr id="6" name="Slide Number Placeholder 4"/>
          <p:cNvSpPr txBox="1">
            <a:spLocks noGrp="1"/>
          </p:cNvSpPr>
          <p:nvPr>
            <p:ph type="sldNum" sz="quarter" idx="8"/>
          </p:nvPr>
        </p:nvSpPr>
        <p:spPr/>
        <p:txBody>
          <a:bodyPr/>
          <a:lstStyle>
            <a:lvl1pPr>
              <a:defRPr/>
            </a:lvl1pPr>
          </a:lstStyle>
          <a:p>
            <a:pPr lvl="0"/>
            <a:fld id="{D0C189FE-FFE0-4506-A201-BC22ACB12672}" type="slidenum">
              <a:rPr/>
              <a:pPr lvl="0"/>
              <a:t>‹N°›</a:t>
            </a:fld>
            <a:endParaRPr lang="fr-FR"/>
          </a:p>
        </p:txBody>
      </p:sp>
    </p:spTree>
    <p:extLst>
      <p:ext uri="{BB962C8B-B14F-4D97-AF65-F5344CB8AC3E}">
        <p14:creationId xmlns:p14="http://schemas.microsoft.com/office/powerpoint/2010/main" xmlns="" val="327835893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Freeform 11"/>
          <p:cNvSpPr/>
          <p:nvPr/>
        </p:nvSpPr>
        <p:spPr>
          <a:xfrm flipV="1">
            <a:off x="0" y="711202"/>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Date Placeholder 1"/>
          <p:cNvSpPr txBox="1">
            <a:spLocks noGrp="1"/>
          </p:cNvSpPr>
          <p:nvPr>
            <p:ph type="dt" sz="half" idx="7"/>
          </p:nvPr>
        </p:nvSpPr>
        <p:spPr/>
        <p:txBody>
          <a:bodyPr/>
          <a:lstStyle>
            <a:lvl1pPr>
              <a:defRPr/>
            </a:lvl1pPr>
          </a:lstStyle>
          <a:p>
            <a:pPr lvl="0"/>
            <a:fld id="{357E8FB3-D584-4297-B007-43749D33A2AA}" type="datetime1">
              <a:rPr lang="en-US"/>
              <a:pPr lvl="0"/>
              <a:t>2/8/2024</a:t>
            </a:fld>
            <a:endParaRPr lang="en-US"/>
          </a:p>
        </p:txBody>
      </p:sp>
      <p:sp>
        <p:nvSpPr>
          <p:cNvPr id="4" name="Footer Placeholder 2"/>
          <p:cNvSpPr txBox="1">
            <a:spLocks noGrp="1"/>
          </p:cNvSpPr>
          <p:nvPr>
            <p:ph type="ftr" sz="quarter" idx="9"/>
          </p:nvPr>
        </p:nvSpPr>
        <p:spPr/>
        <p:txBody>
          <a:bodyPr/>
          <a:lstStyle>
            <a:lvl1pPr>
              <a:defRPr/>
            </a:lvl1pPr>
          </a:lstStyle>
          <a:p>
            <a:pPr lvl="0"/>
            <a:endParaRPr lang="en-US"/>
          </a:p>
        </p:txBody>
      </p:sp>
      <p:sp>
        <p:nvSpPr>
          <p:cNvPr id="5" name="Slide Number Placeholder 3"/>
          <p:cNvSpPr txBox="1">
            <a:spLocks noGrp="1"/>
          </p:cNvSpPr>
          <p:nvPr>
            <p:ph type="sldNum" sz="quarter" idx="8"/>
          </p:nvPr>
        </p:nvSpPr>
        <p:spPr/>
        <p:txBody>
          <a:bodyPr/>
          <a:lstStyle>
            <a:lvl1pPr>
              <a:defRPr/>
            </a:lvl1pPr>
          </a:lstStyle>
          <a:p>
            <a:pPr lvl="0"/>
            <a:fld id="{BE6374A2-F364-4386-9D4B-FD689917F613}" type="slidenum">
              <a:rPr/>
              <a:pPr lvl="0"/>
              <a:t>‹N°›</a:t>
            </a:fld>
            <a:endParaRPr lang="fr-FR"/>
          </a:p>
        </p:txBody>
      </p:sp>
    </p:spTree>
    <p:extLst>
      <p:ext uri="{BB962C8B-B14F-4D97-AF65-F5344CB8AC3E}">
        <p14:creationId xmlns:p14="http://schemas.microsoft.com/office/powerpoint/2010/main" xmlns="" val="237443862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Freeform 11"/>
          <p:cNvSpPr/>
          <p:nvPr/>
        </p:nvSpPr>
        <p:spPr>
          <a:xfrm flipV="1">
            <a:off x="0" y="711202"/>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1"/>
          <p:cNvSpPr txBox="1">
            <a:spLocks noGrp="1"/>
          </p:cNvSpPr>
          <p:nvPr>
            <p:ph type="title"/>
          </p:nvPr>
        </p:nvSpPr>
        <p:spPr>
          <a:xfrm>
            <a:off x="2104619" y="446090"/>
            <a:ext cx="2849169" cy="976314"/>
          </a:xfrm>
        </p:spPr>
        <p:txBody>
          <a:bodyPr anchor="b"/>
          <a:lstStyle>
            <a:lvl1pPr>
              <a:defRPr sz="2000"/>
            </a:lvl1pPr>
          </a:lstStyle>
          <a:p>
            <a:pPr lvl="0"/>
            <a:r>
              <a:rPr lang="fr-FR"/>
              <a:t>Modifiez le style du titre</a:t>
            </a:r>
            <a:endParaRPr lang="en-US"/>
          </a:p>
        </p:txBody>
      </p:sp>
      <p:sp>
        <p:nvSpPr>
          <p:cNvPr id="4" name="Content Placeholder 2"/>
          <p:cNvSpPr txBox="1">
            <a:spLocks noGrp="1"/>
          </p:cNvSpPr>
          <p:nvPr>
            <p:ph idx="1"/>
          </p:nvPr>
        </p:nvSpPr>
        <p:spPr>
          <a:xfrm>
            <a:off x="5139604" y="446090"/>
            <a:ext cx="4107475" cy="5414967"/>
          </a:xfrm>
        </p:spPr>
        <p:txBody>
          <a:bodyPr anchor="ct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3"/>
          <p:cNvSpPr txBox="1">
            <a:spLocks noGrp="1"/>
          </p:cNvSpPr>
          <p:nvPr>
            <p:ph type="body" idx="2"/>
          </p:nvPr>
        </p:nvSpPr>
        <p:spPr>
          <a:xfrm>
            <a:off x="2104619" y="1598608"/>
            <a:ext cx="2849169" cy="4262439"/>
          </a:xfrm>
        </p:spPr>
        <p:txBody>
          <a:bodyPr/>
          <a:lstStyle>
            <a:lvl1pPr marL="0" indent="0">
              <a:buNone/>
              <a:defRPr sz="1400"/>
            </a:lvl1pPr>
          </a:lstStyle>
          <a:p>
            <a:pPr lvl="0"/>
            <a:r>
              <a:rPr lang="fr-FR"/>
              <a:t>Modifiez les styles du texte du masque</a:t>
            </a:r>
          </a:p>
        </p:txBody>
      </p:sp>
      <p:sp>
        <p:nvSpPr>
          <p:cNvPr id="6" name="Date Placeholder 4"/>
          <p:cNvSpPr txBox="1">
            <a:spLocks noGrp="1"/>
          </p:cNvSpPr>
          <p:nvPr>
            <p:ph type="dt" sz="half" idx="7"/>
          </p:nvPr>
        </p:nvSpPr>
        <p:spPr/>
        <p:txBody>
          <a:bodyPr/>
          <a:lstStyle>
            <a:lvl1pPr>
              <a:defRPr/>
            </a:lvl1pPr>
          </a:lstStyle>
          <a:p>
            <a:pPr lvl="0"/>
            <a:fld id="{9830B89B-D682-410E-9CA2-AD10B838C4C1}" type="datetime1">
              <a:rPr lang="en-US"/>
              <a:pPr lvl="0"/>
              <a:t>2/8/2024</a:t>
            </a:fld>
            <a:endParaRPr lang="en-US"/>
          </a:p>
        </p:txBody>
      </p:sp>
      <p:sp>
        <p:nvSpPr>
          <p:cNvPr id="7" name="Footer Placeholder 5"/>
          <p:cNvSpPr txBox="1">
            <a:spLocks noGrp="1"/>
          </p:cNvSpPr>
          <p:nvPr>
            <p:ph type="ftr" sz="quarter" idx="9"/>
          </p:nvPr>
        </p:nvSpPr>
        <p:spPr/>
        <p:txBody>
          <a:bodyPr/>
          <a:lstStyle>
            <a:lvl1pPr>
              <a:defRPr/>
            </a:lvl1pPr>
          </a:lstStyle>
          <a:p>
            <a:pPr lvl="0"/>
            <a:endParaRPr lang="en-US"/>
          </a:p>
        </p:txBody>
      </p:sp>
      <p:sp>
        <p:nvSpPr>
          <p:cNvPr id="8" name="Slide Number Placeholder 6"/>
          <p:cNvSpPr txBox="1">
            <a:spLocks noGrp="1"/>
          </p:cNvSpPr>
          <p:nvPr>
            <p:ph type="sldNum" sz="quarter" idx="8"/>
          </p:nvPr>
        </p:nvSpPr>
        <p:spPr/>
        <p:txBody>
          <a:bodyPr/>
          <a:lstStyle>
            <a:lvl1pPr>
              <a:defRPr/>
            </a:lvl1pPr>
          </a:lstStyle>
          <a:p>
            <a:pPr lvl="0"/>
            <a:fld id="{D2D65062-DB9E-4E1E-8A05-3AA0C27A5B1C}" type="slidenum">
              <a:rPr/>
              <a:pPr lvl="0"/>
              <a:t>‹N°›</a:t>
            </a:fld>
            <a:endParaRPr lang="fr-FR"/>
          </a:p>
        </p:txBody>
      </p:sp>
    </p:spTree>
    <p:extLst>
      <p:ext uri="{BB962C8B-B14F-4D97-AF65-F5344CB8AC3E}">
        <p14:creationId xmlns:p14="http://schemas.microsoft.com/office/powerpoint/2010/main" xmlns="" val="356838486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Freeform 11"/>
          <p:cNvSpPr/>
          <p:nvPr/>
        </p:nvSpPr>
        <p:spPr>
          <a:xfrm flipV="1">
            <a:off x="0" y="4910135"/>
            <a:ext cx="1471617" cy="508004"/>
          </a:xfrm>
          <a:custGeom>
            <a:avLst/>
            <a:gdLst>
              <a:gd name="f0" fmla="val 10800000"/>
              <a:gd name="f1" fmla="val 5400000"/>
              <a:gd name="f2" fmla="val 180"/>
              <a:gd name="f3" fmla="val w"/>
              <a:gd name="f4" fmla="val h"/>
              <a:gd name="f5" fmla="val 0"/>
              <a:gd name="f6" fmla="val 7908"/>
              <a:gd name="f7" fmla="val 10000"/>
              <a:gd name="f8" fmla="val 4694"/>
              <a:gd name="f9" fmla="val 6575"/>
              <a:gd name="f10" fmla="val 188"/>
              <a:gd name="f11" fmla="val 6566"/>
              <a:gd name="f12" fmla="val 157"/>
              <a:gd name="f13" fmla="val 6555"/>
              <a:gd name="f14" fmla="val 125"/>
              <a:gd name="f15" fmla="val 6546"/>
              <a:gd name="f16" fmla="val 94"/>
              <a:gd name="f17" fmla="val 6519"/>
              <a:gd name="f18" fmla="val 6491"/>
              <a:gd name="f19" fmla="val 6463"/>
              <a:gd name="f20" fmla="val 5935"/>
              <a:gd name="f21" fmla="val 62"/>
              <a:gd name="f22" fmla="val 9952"/>
              <a:gd name="f23" fmla="val 9859"/>
              <a:gd name="f24" fmla="val 9764"/>
              <a:gd name="f25" fmla="val 5258"/>
              <a:gd name="f26" fmla="val 7963"/>
              <a:gd name="f27" fmla="val 5070"/>
              <a:gd name="f28" fmla="val 4883"/>
              <a:gd name="f29" fmla="+- 0 0 -90"/>
              <a:gd name="f30" fmla="*/ f3 1 7908"/>
              <a:gd name="f31" fmla="*/ f4 1 10000"/>
              <a:gd name="f32" fmla="+- f7 0 f5"/>
              <a:gd name="f33" fmla="+- f6 0 f5"/>
              <a:gd name="f34" fmla="*/ f29 f0 1"/>
              <a:gd name="f35" fmla="*/ f33 1 7908"/>
              <a:gd name="f36" fmla="*/ f32 1 10000"/>
              <a:gd name="f37" fmla="*/ 7908 f33 1"/>
              <a:gd name="f38" fmla="*/ 4694 f32 1"/>
              <a:gd name="f39" fmla="*/ 6575 f33 1"/>
              <a:gd name="f40" fmla="*/ 188 f32 1"/>
              <a:gd name="f41" fmla="*/ 6546 f33 1"/>
              <a:gd name="f42" fmla="*/ 94 f32 1"/>
              <a:gd name="f43" fmla="*/ 6463 f33 1"/>
              <a:gd name="f44" fmla="*/ 0 f32 1"/>
              <a:gd name="f45" fmla="*/ 5935 f33 1"/>
              <a:gd name="f46" fmla="*/ 0 f33 1"/>
              <a:gd name="f47" fmla="*/ 62 f32 1"/>
              <a:gd name="f48" fmla="*/ 10000 f32 1"/>
              <a:gd name="f49" fmla="*/ 9952 f32 1"/>
              <a:gd name="f50" fmla="*/ 9859 f32 1"/>
              <a:gd name="f51" fmla="*/ 9764 f32 1"/>
              <a:gd name="f52" fmla="*/ 5258 f32 1"/>
              <a:gd name="f53" fmla="*/ f34 1 f2"/>
              <a:gd name="f54" fmla="*/ f37 1 7908"/>
              <a:gd name="f55" fmla="*/ f38 1 10000"/>
              <a:gd name="f56" fmla="*/ f39 1 7908"/>
              <a:gd name="f57" fmla="*/ f40 1 10000"/>
              <a:gd name="f58" fmla="*/ f41 1 7908"/>
              <a:gd name="f59" fmla="*/ f42 1 10000"/>
              <a:gd name="f60" fmla="*/ f43 1 7908"/>
              <a:gd name="f61" fmla="*/ f44 1 10000"/>
              <a:gd name="f62" fmla="*/ f45 1 7908"/>
              <a:gd name="f63" fmla="*/ f46 1 7908"/>
              <a:gd name="f64" fmla="*/ f47 1 10000"/>
              <a:gd name="f65" fmla="*/ f48 1 10000"/>
              <a:gd name="f66" fmla="*/ f49 1 10000"/>
              <a:gd name="f67" fmla="*/ f50 1 10000"/>
              <a:gd name="f68" fmla="*/ f51 1 10000"/>
              <a:gd name="f69" fmla="*/ f52 1 10000"/>
              <a:gd name="f70" fmla="*/ 0 1 f35"/>
              <a:gd name="f71" fmla="*/ f6 1 f35"/>
              <a:gd name="f72" fmla="*/ 0 1 f36"/>
              <a:gd name="f73" fmla="*/ f7 1 f36"/>
              <a:gd name="f74" fmla="+- f53 0 f1"/>
              <a:gd name="f75" fmla="*/ f54 1 f35"/>
              <a:gd name="f76" fmla="*/ f55 1 f36"/>
              <a:gd name="f77" fmla="*/ f56 1 f35"/>
              <a:gd name="f78" fmla="*/ f57 1 f36"/>
              <a:gd name="f79" fmla="*/ f58 1 f35"/>
              <a:gd name="f80" fmla="*/ f59 1 f36"/>
              <a:gd name="f81" fmla="*/ f60 1 f35"/>
              <a:gd name="f82" fmla="*/ f61 1 f36"/>
              <a:gd name="f83" fmla="*/ f62 1 f35"/>
              <a:gd name="f84" fmla="*/ f63 1 f35"/>
              <a:gd name="f85" fmla="*/ f64 1 f36"/>
              <a:gd name="f86" fmla="*/ f65 1 f36"/>
              <a:gd name="f87" fmla="*/ f66 1 f36"/>
              <a:gd name="f88" fmla="*/ f67 1 f36"/>
              <a:gd name="f89" fmla="*/ f68 1 f36"/>
              <a:gd name="f90" fmla="*/ f69 1 f36"/>
              <a:gd name="f91" fmla="*/ f70 f30 1"/>
              <a:gd name="f92" fmla="*/ f71 f30 1"/>
              <a:gd name="f93" fmla="*/ f73 f31 1"/>
              <a:gd name="f94" fmla="*/ f72 f31 1"/>
              <a:gd name="f95" fmla="*/ f75 f30 1"/>
              <a:gd name="f96" fmla="*/ f76 f31 1"/>
              <a:gd name="f97" fmla="*/ f77 f30 1"/>
              <a:gd name="f98" fmla="*/ f78 f31 1"/>
              <a:gd name="f99" fmla="*/ f79 f30 1"/>
              <a:gd name="f100" fmla="*/ f80 f31 1"/>
              <a:gd name="f101" fmla="*/ f81 f30 1"/>
              <a:gd name="f102" fmla="*/ f82 f31 1"/>
              <a:gd name="f103" fmla="*/ f83 f30 1"/>
              <a:gd name="f104" fmla="*/ f84 f30 1"/>
              <a:gd name="f105" fmla="*/ f85 f31 1"/>
              <a:gd name="f106" fmla="*/ f86 f31 1"/>
              <a:gd name="f107" fmla="*/ f87 f31 1"/>
              <a:gd name="f108" fmla="*/ f88 f31 1"/>
              <a:gd name="f109" fmla="*/ f89 f31 1"/>
              <a:gd name="f110" fmla="*/ f90 f31 1"/>
            </a:gdLst>
            <a:ahLst/>
            <a:cxnLst>
              <a:cxn ang="3cd4">
                <a:pos x="hc" y="t"/>
              </a:cxn>
              <a:cxn ang="0">
                <a:pos x="r" y="vc"/>
              </a:cxn>
              <a:cxn ang="cd4">
                <a:pos x="hc" y="b"/>
              </a:cxn>
              <a:cxn ang="cd2">
                <a:pos x="l" y="vc"/>
              </a:cxn>
              <a:cxn ang="f74">
                <a:pos x="f95" y="f96"/>
              </a:cxn>
              <a:cxn ang="f74">
                <a:pos x="f97" y="f98"/>
              </a:cxn>
              <a:cxn ang="f74">
                <a:pos x="f99" y="f100"/>
              </a:cxn>
              <a:cxn ang="f74">
                <a:pos x="f101" y="f102"/>
              </a:cxn>
              <a:cxn ang="f74">
                <a:pos x="f103" y="f102"/>
              </a:cxn>
              <a:cxn ang="f74">
                <a:pos x="f104" y="f105"/>
              </a:cxn>
              <a:cxn ang="f74">
                <a:pos x="f104" y="f106"/>
              </a:cxn>
              <a:cxn ang="f74">
                <a:pos x="f103" y="f107"/>
              </a:cxn>
              <a:cxn ang="f74">
                <a:pos x="f101" y="f107"/>
              </a:cxn>
              <a:cxn ang="f74">
                <a:pos x="f99" y="f108"/>
              </a:cxn>
              <a:cxn ang="f74">
                <a:pos x="f97" y="f109"/>
              </a:cxn>
              <a:cxn ang="f74">
                <a:pos x="f95" y="f110"/>
              </a:cxn>
              <a:cxn ang="f74">
                <a:pos x="f95" y="f96"/>
              </a:cxn>
            </a:cxnLst>
            <a:rect l="f91" t="f94" r="f92" b="f93"/>
            <a:pathLst>
              <a:path w="7908" h="10000">
                <a:moveTo>
                  <a:pt x="f6" y="f8"/>
                </a:moveTo>
                <a:lnTo>
                  <a:pt x="f9" y="f10"/>
                </a:lnTo>
                <a:cubicBezTo>
                  <a:pt x="f11" y="f12"/>
                  <a:pt x="f13" y="f14"/>
                  <a:pt x="f15" y="f16"/>
                </a:cubicBezTo>
                <a:cubicBezTo>
                  <a:pt x="f17" y="f5"/>
                  <a:pt x="f18" y="f5"/>
                  <a:pt x="f19" y="f5"/>
                </a:cubicBezTo>
                <a:lnTo>
                  <a:pt x="f20" y="f5"/>
                </a:lnTo>
                <a:lnTo>
                  <a:pt x="f5" y="f21"/>
                </a:lnTo>
                <a:lnTo>
                  <a:pt x="f5" y="f7"/>
                </a:lnTo>
                <a:lnTo>
                  <a:pt x="f20" y="f22"/>
                </a:lnTo>
                <a:lnTo>
                  <a:pt x="f19" y="f22"/>
                </a:lnTo>
                <a:cubicBezTo>
                  <a:pt x="f18" y="f22"/>
                  <a:pt x="f17" y="f23"/>
                  <a:pt x="f15" y="f23"/>
                </a:cubicBezTo>
                <a:cubicBezTo>
                  <a:pt x="f15" y="f24"/>
                  <a:pt x="f9" y="f24"/>
                  <a:pt x="f9" y="f24"/>
                </a:cubicBezTo>
                <a:lnTo>
                  <a:pt x="f6" y="f25"/>
                </a:lnTo>
                <a:cubicBezTo>
                  <a:pt x="f26" y="f27"/>
                  <a:pt x="f26" y="f28"/>
                  <a:pt x="f6" y="f8"/>
                </a:cubicBezTo>
                <a:close/>
              </a:path>
            </a:pathLst>
          </a:custGeom>
          <a:solidFill>
            <a:srgbClr val="3494BA"/>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Title 1"/>
          <p:cNvSpPr txBox="1">
            <a:spLocks noGrp="1"/>
          </p:cNvSpPr>
          <p:nvPr>
            <p:ph type="title"/>
          </p:nvPr>
        </p:nvSpPr>
        <p:spPr>
          <a:xfrm>
            <a:off x="2104619" y="4800600"/>
            <a:ext cx="7142460" cy="566735"/>
          </a:xfrm>
        </p:spPr>
        <p:txBody>
          <a:bodyPr anchor="b"/>
          <a:lstStyle>
            <a:lvl1pPr>
              <a:defRPr sz="2400"/>
            </a:lvl1pPr>
          </a:lstStyle>
          <a:p>
            <a:pPr lvl="0"/>
            <a:r>
              <a:rPr lang="fr-FR"/>
              <a:t>Modifiez le style du titre</a:t>
            </a:r>
            <a:endParaRPr lang="en-US"/>
          </a:p>
        </p:txBody>
      </p:sp>
      <p:sp>
        <p:nvSpPr>
          <p:cNvPr id="4" name="Picture Placeholder 2"/>
          <p:cNvSpPr txBox="1">
            <a:spLocks noGrp="1"/>
          </p:cNvSpPr>
          <p:nvPr>
            <p:ph type="pic" idx="1"/>
          </p:nvPr>
        </p:nvSpPr>
        <p:spPr>
          <a:xfrm>
            <a:off x="2104619" y="634968"/>
            <a:ext cx="7142460" cy="3854973"/>
          </a:xfrm>
        </p:spPr>
        <p:txBody>
          <a:bodyPr anchorCtr="1"/>
          <a:lstStyle>
            <a:lvl1pPr marL="0" indent="0" algn="ctr">
              <a:buNone/>
              <a:defRPr sz="1600"/>
            </a:lvl1pPr>
          </a:lstStyle>
          <a:p>
            <a:pPr lvl="0"/>
            <a:r>
              <a:rPr lang="fr-FR"/>
              <a:t>Cliquez sur l'icône pour ajouter une image</a:t>
            </a:r>
            <a:endParaRPr lang="en-US"/>
          </a:p>
        </p:txBody>
      </p:sp>
      <p:sp>
        <p:nvSpPr>
          <p:cNvPr id="5" name="Text Placeholder 3"/>
          <p:cNvSpPr txBox="1">
            <a:spLocks noGrp="1"/>
          </p:cNvSpPr>
          <p:nvPr>
            <p:ph type="body" idx="2"/>
          </p:nvPr>
        </p:nvSpPr>
        <p:spPr>
          <a:xfrm>
            <a:off x="2104619" y="5367335"/>
            <a:ext cx="7142460" cy="493711"/>
          </a:xfrm>
        </p:spPr>
        <p:txBody>
          <a:bodyPr/>
          <a:lstStyle>
            <a:lvl1pPr marL="0" indent="0">
              <a:buNone/>
              <a:defRPr sz="1200"/>
            </a:lvl1pPr>
          </a:lstStyle>
          <a:p>
            <a:pPr lvl="0"/>
            <a:r>
              <a:rPr lang="fr-FR"/>
              <a:t>Modifiez les styles du texte du masque</a:t>
            </a:r>
          </a:p>
        </p:txBody>
      </p:sp>
      <p:sp>
        <p:nvSpPr>
          <p:cNvPr id="6" name="Date Placeholder 4"/>
          <p:cNvSpPr txBox="1">
            <a:spLocks noGrp="1"/>
          </p:cNvSpPr>
          <p:nvPr>
            <p:ph type="dt" sz="half" idx="7"/>
          </p:nvPr>
        </p:nvSpPr>
        <p:spPr/>
        <p:txBody>
          <a:bodyPr/>
          <a:lstStyle>
            <a:lvl1pPr>
              <a:defRPr/>
            </a:lvl1pPr>
          </a:lstStyle>
          <a:p>
            <a:pPr lvl="0"/>
            <a:fld id="{0F5687AD-D8B3-4808-B6E6-392C0E01B2D3}" type="datetime1">
              <a:rPr lang="en-US"/>
              <a:pPr lvl="0"/>
              <a:t>2/8/2024</a:t>
            </a:fld>
            <a:endParaRPr lang="en-US"/>
          </a:p>
        </p:txBody>
      </p:sp>
      <p:sp>
        <p:nvSpPr>
          <p:cNvPr id="7" name="Footer Placeholder 5"/>
          <p:cNvSpPr txBox="1">
            <a:spLocks noGrp="1"/>
          </p:cNvSpPr>
          <p:nvPr>
            <p:ph type="ftr" sz="quarter" idx="9"/>
          </p:nvPr>
        </p:nvSpPr>
        <p:spPr/>
        <p:txBody>
          <a:bodyPr/>
          <a:lstStyle>
            <a:lvl1pPr>
              <a:defRPr/>
            </a:lvl1pPr>
          </a:lstStyle>
          <a:p>
            <a:pPr lvl="0"/>
            <a:endParaRPr lang="en-US"/>
          </a:p>
        </p:txBody>
      </p:sp>
      <p:sp>
        <p:nvSpPr>
          <p:cNvPr id="8" name="Slide Number Placeholder 6"/>
          <p:cNvSpPr txBox="1">
            <a:spLocks noGrp="1"/>
          </p:cNvSpPr>
          <p:nvPr>
            <p:ph type="sldNum" sz="quarter" idx="8"/>
          </p:nvPr>
        </p:nvSpPr>
        <p:spPr>
          <a:xfrm>
            <a:off x="554034" y="4983159"/>
            <a:ext cx="633414" cy="365129"/>
          </a:xfrm>
        </p:spPr>
        <p:txBody>
          <a:bodyPr/>
          <a:lstStyle>
            <a:lvl1pPr>
              <a:defRPr/>
            </a:lvl1pPr>
          </a:lstStyle>
          <a:p>
            <a:pPr lvl="0"/>
            <a:fld id="{14B037D9-C196-402D-A88C-AACFCA92F4AA}" type="slidenum">
              <a:rPr/>
              <a:pPr lvl="0"/>
              <a:t>‹N°›</a:t>
            </a:fld>
            <a:endParaRPr lang="fr-FR"/>
          </a:p>
        </p:txBody>
      </p:sp>
    </p:spTree>
    <p:extLst>
      <p:ext uri="{BB962C8B-B14F-4D97-AF65-F5344CB8AC3E}">
        <p14:creationId xmlns:p14="http://schemas.microsoft.com/office/powerpoint/2010/main" xmlns="" val="299653866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9" cstate="print"/>
          <a:stretch>
            <a:fillRect/>
          </a:stretch>
        </a:blipFill>
        <a:effectLst/>
      </p:bgPr>
    </p:bg>
    <p:spTree>
      <p:nvGrpSpPr>
        <p:cNvPr id="1" name=""/>
        <p:cNvGrpSpPr/>
        <p:nvPr/>
      </p:nvGrpSpPr>
      <p:grpSpPr>
        <a:xfrm>
          <a:off x="0" y="0"/>
          <a:ext cx="0" cy="0"/>
          <a:chOff x="0" y="0"/>
          <a:chExt cx="0" cy="0"/>
        </a:xfrm>
      </p:grpSpPr>
      <p:grpSp>
        <p:nvGrpSpPr>
          <p:cNvPr id="2" name="Group 35"/>
          <p:cNvGrpSpPr/>
          <p:nvPr/>
        </p:nvGrpSpPr>
        <p:grpSpPr>
          <a:xfrm>
            <a:off x="0" y="228600"/>
            <a:ext cx="2146297" cy="6638927"/>
            <a:chOff x="0" y="228600"/>
            <a:chExt cx="2146297" cy="6638927"/>
          </a:xfrm>
        </p:grpSpPr>
        <p:sp>
          <p:nvSpPr>
            <p:cNvPr id="3" name="Freeform 11"/>
            <p:cNvSpPr/>
            <p:nvPr/>
          </p:nvSpPr>
          <p:spPr>
            <a:xfrm>
              <a:off x="0" y="2575151"/>
              <a:ext cx="75748" cy="626245"/>
            </a:xfrm>
            <a:custGeom>
              <a:avLst/>
              <a:gdLst>
                <a:gd name="f0" fmla="val 10800000"/>
                <a:gd name="f1" fmla="val 5400000"/>
                <a:gd name="f2" fmla="val 180"/>
                <a:gd name="f3" fmla="val w"/>
                <a:gd name="f4" fmla="val h"/>
                <a:gd name="f5" fmla="val 0"/>
                <a:gd name="f6" fmla="val 22"/>
                <a:gd name="f7" fmla="val 136"/>
                <a:gd name="f8" fmla="val 20"/>
                <a:gd name="f9" fmla="val 117"/>
                <a:gd name="f10" fmla="val 19"/>
                <a:gd name="f11" fmla="val 99"/>
                <a:gd name="f12" fmla="val 17"/>
                <a:gd name="f13" fmla="val 80"/>
                <a:gd name="f14" fmla="val 11"/>
                <a:gd name="f15" fmla="val 54"/>
                <a:gd name="f16" fmla="val 6"/>
                <a:gd name="f17" fmla="val 27"/>
                <a:gd name="f18" fmla="val 35"/>
                <a:gd name="f19" fmla="val 64"/>
                <a:gd name="f20" fmla="val 13"/>
                <a:gd name="f21" fmla="val 94"/>
                <a:gd name="f22" fmla="val 124"/>
                <a:gd name="f23" fmla="val 128"/>
                <a:gd name="f24" fmla="val 21"/>
                <a:gd name="f25" fmla="val 132"/>
                <a:gd name="f26" fmla="+- 0 0 -90"/>
                <a:gd name="f27" fmla="*/ f3 1 22"/>
                <a:gd name="f28" fmla="*/ f4 1 136"/>
                <a:gd name="f29" fmla="+- f7 0 f5"/>
                <a:gd name="f30" fmla="+- f6 0 f5"/>
                <a:gd name="f31" fmla="*/ f26 f0 1"/>
                <a:gd name="f32" fmla="*/ f30 1 22"/>
                <a:gd name="f33" fmla="*/ f29 1 136"/>
                <a:gd name="f34" fmla="*/ 22 f30 1"/>
                <a:gd name="f35" fmla="*/ 136 f29 1"/>
                <a:gd name="f36" fmla="*/ 17 f30 1"/>
                <a:gd name="f37" fmla="*/ 80 f29 1"/>
                <a:gd name="f38" fmla="*/ 0 f30 1"/>
                <a:gd name="f39" fmla="*/ 0 f29 1"/>
                <a:gd name="f40" fmla="*/ 35 f29 1"/>
                <a:gd name="f41" fmla="*/ 20 f30 1"/>
                <a:gd name="f42" fmla="*/ 124 f29 1"/>
                <a:gd name="f43" fmla="*/ f31 1 f2"/>
                <a:gd name="f44" fmla="*/ f34 1 22"/>
                <a:gd name="f45" fmla="*/ f35 1 136"/>
                <a:gd name="f46" fmla="*/ f36 1 22"/>
                <a:gd name="f47" fmla="*/ f37 1 136"/>
                <a:gd name="f48" fmla="*/ f38 1 22"/>
                <a:gd name="f49" fmla="*/ f39 1 136"/>
                <a:gd name="f50" fmla="*/ f40 1 136"/>
                <a:gd name="f51" fmla="*/ f41 1 22"/>
                <a:gd name="f52" fmla="*/ f42 1 136"/>
                <a:gd name="f53" fmla="*/ 0 1 f32"/>
                <a:gd name="f54" fmla="*/ f6 1 f32"/>
                <a:gd name="f55" fmla="*/ 0 1 f33"/>
                <a:gd name="f56" fmla="*/ f7 1 f33"/>
                <a:gd name="f57" fmla="+- f43 0 f1"/>
                <a:gd name="f58" fmla="*/ f44 1 f32"/>
                <a:gd name="f59" fmla="*/ f45 1 f33"/>
                <a:gd name="f60" fmla="*/ f46 1 f32"/>
                <a:gd name="f61" fmla="*/ f47 1 f33"/>
                <a:gd name="f62" fmla="*/ f48 1 f32"/>
                <a:gd name="f63" fmla="*/ f49 1 f33"/>
                <a:gd name="f64" fmla="*/ f50 1 f33"/>
                <a:gd name="f65" fmla="*/ f51 1 f32"/>
                <a:gd name="f66" fmla="*/ f52 1 f33"/>
                <a:gd name="f67" fmla="*/ f53 f27 1"/>
                <a:gd name="f68" fmla="*/ f54 f27 1"/>
                <a:gd name="f69" fmla="*/ f56 f28 1"/>
                <a:gd name="f70" fmla="*/ f55 f28 1"/>
                <a:gd name="f71" fmla="*/ f58 f27 1"/>
                <a:gd name="f72" fmla="*/ f59 f28 1"/>
                <a:gd name="f73" fmla="*/ f60 f27 1"/>
                <a:gd name="f74" fmla="*/ f61 f28 1"/>
                <a:gd name="f75" fmla="*/ f62 f27 1"/>
                <a:gd name="f76" fmla="*/ f63 f28 1"/>
                <a:gd name="f77" fmla="*/ f64 f28 1"/>
                <a:gd name="f78" fmla="*/ f65 f27 1"/>
                <a:gd name="f79" fmla="*/ f66 f28 1"/>
              </a:gdLst>
              <a:ahLst/>
              <a:cxnLst>
                <a:cxn ang="3cd4">
                  <a:pos x="hc" y="t"/>
                </a:cxn>
                <a:cxn ang="0">
                  <a:pos x="r" y="vc"/>
                </a:cxn>
                <a:cxn ang="cd4">
                  <a:pos x="hc" y="b"/>
                </a:cxn>
                <a:cxn ang="cd2">
                  <a:pos x="l" y="vc"/>
                </a:cxn>
                <a:cxn ang="f57">
                  <a:pos x="f71" y="f72"/>
                </a:cxn>
                <a:cxn ang="f57">
                  <a:pos x="f73" y="f74"/>
                </a:cxn>
                <a:cxn ang="f57">
                  <a:pos x="f75" y="f76"/>
                </a:cxn>
                <a:cxn ang="f57">
                  <a:pos x="f75" y="f77"/>
                </a:cxn>
                <a:cxn ang="f57">
                  <a:pos x="f78" y="f79"/>
                </a:cxn>
                <a:cxn ang="f57">
                  <a:pos x="f71" y="f72"/>
                </a:cxn>
              </a:cxnLst>
              <a:rect l="f67" t="f70" r="f68" b="f69"/>
              <a:pathLst>
                <a:path w="22" h="136">
                  <a:moveTo>
                    <a:pt x="f6" y="f7"/>
                  </a:moveTo>
                  <a:cubicBezTo>
                    <a:pt x="f8" y="f9"/>
                    <a:pt x="f10" y="f11"/>
                    <a:pt x="f12" y="f13"/>
                  </a:cubicBezTo>
                  <a:cubicBezTo>
                    <a:pt x="f14" y="f15"/>
                    <a:pt x="f16" y="f17"/>
                    <a:pt x="f5" y="f5"/>
                  </a:cubicBezTo>
                  <a:cubicBezTo>
                    <a:pt x="f5" y="f18"/>
                    <a:pt x="f5" y="f18"/>
                    <a:pt x="f5" y="f18"/>
                  </a:cubicBezTo>
                  <a:cubicBezTo>
                    <a:pt x="f16" y="f19"/>
                    <a:pt x="f20" y="f21"/>
                    <a:pt x="f8" y="f22"/>
                  </a:cubicBezTo>
                  <a:cubicBezTo>
                    <a:pt x="f8" y="f23"/>
                    <a:pt x="f24" y="f25"/>
                    <a:pt x="f6" y="f7"/>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4" name="Freeform 12"/>
            <p:cNvSpPr/>
            <p:nvPr/>
          </p:nvSpPr>
          <p:spPr>
            <a:xfrm>
              <a:off x="96798" y="3156664"/>
              <a:ext cx="486771" cy="2322319"/>
            </a:xfrm>
            <a:custGeom>
              <a:avLst/>
              <a:gdLst>
                <a:gd name="f0" fmla="val 10800000"/>
                <a:gd name="f1" fmla="val 5400000"/>
                <a:gd name="f2" fmla="val 180"/>
                <a:gd name="f3" fmla="val w"/>
                <a:gd name="f4" fmla="val h"/>
                <a:gd name="f5" fmla="val 0"/>
                <a:gd name="f6" fmla="val 140"/>
                <a:gd name="f7" fmla="val 504"/>
                <a:gd name="f8" fmla="val 86"/>
                <a:gd name="f9" fmla="val 350"/>
                <a:gd name="f10" fmla="val 103"/>
                <a:gd name="f11" fmla="val 402"/>
                <a:gd name="f12" fmla="val 120"/>
                <a:gd name="f13" fmla="val 453"/>
                <a:gd name="f14" fmla="val 139"/>
                <a:gd name="f15" fmla="val 495"/>
                <a:gd name="f16" fmla="val 487"/>
                <a:gd name="f17" fmla="val 478"/>
                <a:gd name="f18" fmla="val 124"/>
                <a:gd name="f19" fmla="val 435"/>
                <a:gd name="f20" fmla="val 109"/>
                <a:gd name="f21" fmla="val 391"/>
                <a:gd name="f22" fmla="val 95"/>
                <a:gd name="f23" fmla="val 347"/>
                <a:gd name="f24" fmla="val 58"/>
                <a:gd name="f25" fmla="val 233"/>
                <a:gd name="f26" fmla="val 27"/>
                <a:gd name="f27" fmla="val 117"/>
                <a:gd name="f28" fmla="val 2"/>
                <a:gd name="f29" fmla="val 20"/>
                <a:gd name="f30" fmla="val 4"/>
                <a:gd name="f31" fmla="val 41"/>
                <a:gd name="f32" fmla="val 6"/>
                <a:gd name="f33" fmla="val 61"/>
                <a:gd name="f34" fmla="val 30"/>
                <a:gd name="f35" fmla="val 158"/>
                <a:gd name="f36" fmla="val 56"/>
                <a:gd name="f37" fmla="val 255"/>
                <a:gd name="f38" fmla="+- 0 0 -90"/>
                <a:gd name="f39" fmla="*/ f3 1 140"/>
                <a:gd name="f40" fmla="*/ f4 1 504"/>
                <a:gd name="f41" fmla="+- f7 0 f5"/>
                <a:gd name="f42" fmla="+- f6 0 f5"/>
                <a:gd name="f43" fmla="*/ f38 f0 1"/>
                <a:gd name="f44" fmla="*/ f42 1 140"/>
                <a:gd name="f45" fmla="*/ f41 1 504"/>
                <a:gd name="f46" fmla="*/ 86 f42 1"/>
                <a:gd name="f47" fmla="*/ 350 f41 1"/>
                <a:gd name="f48" fmla="*/ 139 f42 1"/>
                <a:gd name="f49" fmla="*/ 504 f41 1"/>
                <a:gd name="f50" fmla="*/ 140 f42 1"/>
                <a:gd name="f51" fmla="*/ 478 f41 1"/>
                <a:gd name="f52" fmla="*/ 95 f42 1"/>
                <a:gd name="f53" fmla="*/ 347 f41 1"/>
                <a:gd name="f54" fmla="*/ 0 f42 1"/>
                <a:gd name="f55" fmla="*/ 0 f41 1"/>
                <a:gd name="f56" fmla="*/ 6 f42 1"/>
                <a:gd name="f57" fmla="*/ 61 f41 1"/>
                <a:gd name="f58" fmla="*/ f43 1 f2"/>
                <a:gd name="f59" fmla="*/ f46 1 140"/>
                <a:gd name="f60" fmla="*/ f47 1 504"/>
                <a:gd name="f61" fmla="*/ f48 1 140"/>
                <a:gd name="f62" fmla="*/ f49 1 504"/>
                <a:gd name="f63" fmla="*/ f50 1 140"/>
                <a:gd name="f64" fmla="*/ f51 1 504"/>
                <a:gd name="f65" fmla="*/ f52 1 140"/>
                <a:gd name="f66" fmla="*/ f53 1 504"/>
                <a:gd name="f67" fmla="*/ f54 1 140"/>
                <a:gd name="f68" fmla="*/ f55 1 504"/>
                <a:gd name="f69" fmla="*/ f56 1 140"/>
                <a:gd name="f70" fmla="*/ f57 1 504"/>
                <a:gd name="f71" fmla="*/ 0 1 f44"/>
                <a:gd name="f72" fmla="*/ f6 1 f44"/>
                <a:gd name="f73" fmla="*/ 0 1 f45"/>
                <a:gd name="f74" fmla="*/ f7 1 f45"/>
                <a:gd name="f75" fmla="+- f58 0 f1"/>
                <a:gd name="f76" fmla="*/ f59 1 f44"/>
                <a:gd name="f77" fmla="*/ f60 1 f45"/>
                <a:gd name="f78" fmla="*/ f61 1 f44"/>
                <a:gd name="f79" fmla="*/ f62 1 f45"/>
                <a:gd name="f80" fmla="*/ f63 1 f44"/>
                <a:gd name="f81" fmla="*/ f64 1 f45"/>
                <a:gd name="f82" fmla="*/ f65 1 f44"/>
                <a:gd name="f83" fmla="*/ f66 1 f45"/>
                <a:gd name="f84" fmla="*/ f67 1 f44"/>
                <a:gd name="f85" fmla="*/ f68 1 f45"/>
                <a:gd name="f86" fmla="*/ f69 1 f44"/>
                <a:gd name="f87" fmla="*/ f70 1 f45"/>
                <a:gd name="f88" fmla="*/ f71 f39 1"/>
                <a:gd name="f89" fmla="*/ f72 f39 1"/>
                <a:gd name="f90" fmla="*/ f74 f40 1"/>
                <a:gd name="f91" fmla="*/ f73 f40 1"/>
                <a:gd name="f92" fmla="*/ f76 f39 1"/>
                <a:gd name="f93" fmla="*/ f77 f40 1"/>
                <a:gd name="f94" fmla="*/ f78 f39 1"/>
                <a:gd name="f95" fmla="*/ f79 f40 1"/>
                <a:gd name="f96" fmla="*/ f80 f39 1"/>
                <a:gd name="f97" fmla="*/ f81 f40 1"/>
                <a:gd name="f98" fmla="*/ f82 f39 1"/>
                <a:gd name="f99" fmla="*/ f83 f40 1"/>
                <a:gd name="f100" fmla="*/ f84 f39 1"/>
                <a:gd name="f101" fmla="*/ f85 f40 1"/>
                <a:gd name="f102" fmla="*/ f86 f39 1"/>
                <a:gd name="f103" fmla="*/ f87 f40 1"/>
              </a:gdLst>
              <a:ahLst/>
              <a:cxnLst>
                <a:cxn ang="3cd4">
                  <a:pos x="hc" y="t"/>
                </a:cxn>
                <a:cxn ang="0">
                  <a:pos x="r" y="vc"/>
                </a:cxn>
                <a:cxn ang="cd4">
                  <a:pos x="hc" y="b"/>
                </a:cxn>
                <a:cxn ang="cd2">
                  <a:pos x="l" y="vc"/>
                </a:cxn>
                <a:cxn ang="f75">
                  <a:pos x="f92" y="f93"/>
                </a:cxn>
                <a:cxn ang="f75">
                  <a:pos x="f94" y="f95"/>
                </a:cxn>
                <a:cxn ang="f75">
                  <a:pos x="f96" y="f97"/>
                </a:cxn>
                <a:cxn ang="f75">
                  <a:pos x="f98" y="f99"/>
                </a:cxn>
                <a:cxn ang="f75">
                  <a:pos x="f100" y="f101"/>
                </a:cxn>
                <a:cxn ang="f75">
                  <a:pos x="f102" y="f103"/>
                </a:cxn>
                <a:cxn ang="f75">
                  <a:pos x="f92" y="f93"/>
                </a:cxn>
              </a:cxnLst>
              <a:rect l="f88" t="f91" r="f89" b="f90"/>
              <a:pathLst>
                <a:path w="140" h="504">
                  <a:moveTo>
                    <a:pt x="f8" y="f9"/>
                  </a:moveTo>
                  <a:cubicBezTo>
                    <a:pt x="f10" y="f11"/>
                    <a:pt x="f12" y="f13"/>
                    <a:pt x="f14" y="f7"/>
                  </a:cubicBezTo>
                  <a:cubicBezTo>
                    <a:pt x="f14" y="f15"/>
                    <a:pt x="f14" y="f16"/>
                    <a:pt x="f6" y="f17"/>
                  </a:cubicBezTo>
                  <a:cubicBezTo>
                    <a:pt x="f18" y="f19"/>
                    <a:pt x="f20" y="f21"/>
                    <a:pt x="f22" y="f23"/>
                  </a:cubicBezTo>
                  <a:cubicBezTo>
                    <a:pt x="f24" y="f25"/>
                    <a:pt x="f26" y="f27"/>
                    <a:pt x="f5" y="f5"/>
                  </a:cubicBezTo>
                  <a:cubicBezTo>
                    <a:pt x="f28" y="f29"/>
                    <a:pt x="f30" y="f31"/>
                    <a:pt x="f32" y="f33"/>
                  </a:cubicBezTo>
                  <a:cubicBezTo>
                    <a:pt x="f34" y="f35"/>
                    <a:pt x="f36" y="f37"/>
                    <a:pt x="f8" y="f9"/>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5" name="Freeform 13"/>
            <p:cNvSpPr/>
            <p:nvPr/>
          </p:nvSpPr>
          <p:spPr>
            <a:xfrm>
              <a:off x="607417" y="5447291"/>
              <a:ext cx="458717" cy="1420227"/>
            </a:xfrm>
            <a:custGeom>
              <a:avLst/>
              <a:gdLst>
                <a:gd name="f0" fmla="val 10800000"/>
                <a:gd name="f1" fmla="val 5400000"/>
                <a:gd name="f2" fmla="val 180"/>
                <a:gd name="f3" fmla="val w"/>
                <a:gd name="f4" fmla="val h"/>
                <a:gd name="f5" fmla="val 0"/>
                <a:gd name="f6" fmla="val 132"/>
                <a:gd name="f7" fmla="val 308"/>
                <a:gd name="f8" fmla="val 8"/>
                <a:gd name="f9" fmla="val 22"/>
                <a:gd name="f10" fmla="val 5"/>
                <a:gd name="f11" fmla="val 15"/>
                <a:gd name="f12" fmla="val 2"/>
                <a:gd name="f13" fmla="val 10"/>
                <a:gd name="f14" fmla="val 19"/>
                <a:gd name="f15" fmla="val 29"/>
                <a:gd name="f16" fmla="val 21"/>
                <a:gd name="f17" fmla="val 85"/>
                <a:gd name="f18" fmla="val 44"/>
                <a:gd name="f19" fmla="val 140"/>
                <a:gd name="f20" fmla="val 68"/>
                <a:gd name="f21" fmla="val 194"/>
                <a:gd name="f22" fmla="val 232"/>
                <a:gd name="f23" fmla="val 104"/>
                <a:gd name="f24" fmla="val 270"/>
                <a:gd name="f25" fmla="val 123"/>
                <a:gd name="f26" fmla="val 113"/>
                <a:gd name="f27" fmla="val 269"/>
                <a:gd name="f28" fmla="val 94"/>
                <a:gd name="f29" fmla="val 230"/>
                <a:gd name="f30" fmla="val 77"/>
                <a:gd name="f31" fmla="val 190"/>
                <a:gd name="f32" fmla="val 52"/>
                <a:gd name="f33" fmla="val 135"/>
                <a:gd name="f34" fmla="val 79"/>
                <a:gd name="f35" fmla="+- 0 0 -90"/>
                <a:gd name="f36" fmla="*/ f3 1 132"/>
                <a:gd name="f37" fmla="*/ f4 1 308"/>
                <a:gd name="f38" fmla="+- f7 0 f5"/>
                <a:gd name="f39" fmla="+- f6 0 f5"/>
                <a:gd name="f40" fmla="*/ f35 f0 1"/>
                <a:gd name="f41" fmla="*/ f39 1 132"/>
                <a:gd name="f42" fmla="*/ f38 1 308"/>
                <a:gd name="f43" fmla="*/ 8 f39 1"/>
                <a:gd name="f44" fmla="*/ 22 f38 1"/>
                <a:gd name="f45" fmla="*/ 0 f39 1"/>
                <a:gd name="f46" fmla="*/ 0 f38 1"/>
                <a:gd name="f47" fmla="*/ 29 f38 1"/>
                <a:gd name="f48" fmla="*/ 68 f39 1"/>
                <a:gd name="f49" fmla="*/ 194 f38 1"/>
                <a:gd name="f50" fmla="*/ 123 f39 1"/>
                <a:gd name="f51" fmla="*/ 308 f38 1"/>
                <a:gd name="f52" fmla="*/ 132 f39 1"/>
                <a:gd name="f53" fmla="*/ 77 f39 1"/>
                <a:gd name="f54" fmla="*/ 190 f38 1"/>
                <a:gd name="f55" fmla="*/ f40 1 f2"/>
                <a:gd name="f56" fmla="*/ f43 1 132"/>
                <a:gd name="f57" fmla="*/ f44 1 308"/>
                <a:gd name="f58" fmla="*/ f45 1 132"/>
                <a:gd name="f59" fmla="*/ f46 1 308"/>
                <a:gd name="f60" fmla="*/ f47 1 308"/>
                <a:gd name="f61" fmla="*/ f48 1 132"/>
                <a:gd name="f62" fmla="*/ f49 1 308"/>
                <a:gd name="f63" fmla="*/ f50 1 132"/>
                <a:gd name="f64" fmla="*/ f51 1 308"/>
                <a:gd name="f65" fmla="*/ f52 1 132"/>
                <a:gd name="f66" fmla="*/ f53 1 132"/>
                <a:gd name="f67" fmla="*/ f54 1 308"/>
                <a:gd name="f68" fmla="*/ 0 1 f41"/>
                <a:gd name="f69" fmla="*/ f6 1 f41"/>
                <a:gd name="f70" fmla="*/ 0 1 f42"/>
                <a:gd name="f71" fmla="*/ f7 1 f42"/>
                <a:gd name="f72" fmla="+- f55 0 f1"/>
                <a:gd name="f73" fmla="*/ f56 1 f41"/>
                <a:gd name="f74" fmla="*/ f57 1 f42"/>
                <a:gd name="f75" fmla="*/ f58 1 f41"/>
                <a:gd name="f76" fmla="*/ f59 1 f42"/>
                <a:gd name="f77" fmla="*/ f60 1 f42"/>
                <a:gd name="f78" fmla="*/ f61 1 f41"/>
                <a:gd name="f79" fmla="*/ f62 1 f42"/>
                <a:gd name="f80" fmla="*/ f63 1 f41"/>
                <a:gd name="f81" fmla="*/ f64 1 f42"/>
                <a:gd name="f82" fmla="*/ f65 1 f41"/>
                <a:gd name="f83" fmla="*/ f66 1 f41"/>
                <a:gd name="f84" fmla="*/ f67 1 f42"/>
                <a:gd name="f85" fmla="*/ f68 f36 1"/>
                <a:gd name="f86" fmla="*/ f69 f36 1"/>
                <a:gd name="f87" fmla="*/ f71 f37 1"/>
                <a:gd name="f88" fmla="*/ f70 f37 1"/>
                <a:gd name="f89" fmla="*/ f73 f36 1"/>
                <a:gd name="f90" fmla="*/ f74 f37 1"/>
                <a:gd name="f91" fmla="*/ f75 f36 1"/>
                <a:gd name="f92" fmla="*/ f76 f37 1"/>
                <a:gd name="f93" fmla="*/ f77 f37 1"/>
                <a:gd name="f94" fmla="*/ f78 f36 1"/>
                <a:gd name="f95" fmla="*/ f79 f37 1"/>
                <a:gd name="f96" fmla="*/ f80 f36 1"/>
                <a:gd name="f97" fmla="*/ f81 f37 1"/>
                <a:gd name="f98" fmla="*/ f82 f36 1"/>
                <a:gd name="f99" fmla="*/ f83 f36 1"/>
                <a:gd name="f100" fmla="*/ f84 f37 1"/>
              </a:gdLst>
              <a:ahLst/>
              <a:cxnLst>
                <a:cxn ang="3cd4">
                  <a:pos x="hc" y="t"/>
                </a:cxn>
                <a:cxn ang="0">
                  <a:pos x="r" y="vc"/>
                </a:cxn>
                <a:cxn ang="cd4">
                  <a:pos x="hc" y="b"/>
                </a:cxn>
                <a:cxn ang="cd2">
                  <a:pos x="l" y="vc"/>
                </a:cxn>
                <a:cxn ang="f72">
                  <a:pos x="f89" y="f90"/>
                </a:cxn>
                <a:cxn ang="f72">
                  <a:pos x="f91" y="f92"/>
                </a:cxn>
                <a:cxn ang="f72">
                  <a:pos x="f91" y="f93"/>
                </a:cxn>
                <a:cxn ang="f72">
                  <a:pos x="f94" y="f95"/>
                </a:cxn>
                <a:cxn ang="f72">
                  <a:pos x="f96" y="f97"/>
                </a:cxn>
                <a:cxn ang="f72">
                  <a:pos x="f98" y="f97"/>
                </a:cxn>
                <a:cxn ang="f72">
                  <a:pos x="f99" y="f100"/>
                </a:cxn>
                <a:cxn ang="f72">
                  <a:pos x="f89" y="f90"/>
                </a:cxn>
              </a:cxnLst>
              <a:rect l="f85" t="f88" r="f86" b="f87"/>
              <a:pathLst>
                <a:path w="132" h="308">
                  <a:moveTo>
                    <a:pt x="f8" y="f9"/>
                  </a:moveTo>
                  <a:cubicBezTo>
                    <a:pt x="f10" y="f11"/>
                    <a:pt x="f12" y="f8"/>
                    <a:pt x="f5" y="f5"/>
                  </a:cubicBezTo>
                  <a:cubicBezTo>
                    <a:pt x="f5" y="f13"/>
                    <a:pt x="f5" y="f14"/>
                    <a:pt x="f5" y="f15"/>
                  </a:cubicBezTo>
                  <a:cubicBezTo>
                    <a:pt x="f16" y="f17"/>
                    <a:pt x="f18" y="f19"/>
                    <a:pt x="f20" y="f21"/>
                  </a:cubicBezTo>
                  <a:cubicBezTo>
                    <a:pt x="f17" y="f22"/>
                    <a:pt x="f23" y="f24"/>
                    <a:pt x="f25" y="f7"/>
                  </a:cubicBezTo>
                  <a:cubicBezTo>
                    <a:pt x="f6" y="f7"/>
                    <a:pt x="f6" y="f7"/>
                    <a:pt x="f6" y="f7"/>
                  </a:cubicBezTo>
                  <a:cubicBezTo>
                    <a:pt x="f26" y="f27"/>
                    <a:pt x="f28" y="f29"/>
                    <a:pt x="f30" y="f31"/>
                  </a:cubicBezTo>
                  <a:cubicBezTo>
                    <a:pt x="f32" y="f33"/>
                    <a:pt x="f15" y="f34"/>
                    <a:pt x="f8" y="f9"/>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6" name="Freeform 14"/>
            <p:cNvSpPr/>
            <p:nvPr/>
          </p:nvSpPr>
          <p:spPr>
            <a:xfrm>
              <a:off x="722449" y="6504081"/>
              <a:ext cx="129058" cy="363446"/>
            </a:xfrm>
            <a:custGeom>
              <a:avLst/>
              <a:gdLst>
                <a:gd name="f0" fmla="val 10800000"/>
                <a:gd name="f1" fmla="val 5400000"/>
                <a:gd name="f2" fmla="val 180"/>
                <a:gd name="f3" fmla="val w"/>
                <a:gd name="f4" fmla="val h"/>
                <a:gd name="f5" fmla="val 0"/>
                <a:gd name="f6" fmla="val 37"/>
                <a:gd name="f7" fmla="val 79"/>
                <a:gd name="f8" fmla="val 28"/>
                <a:gd name="f9" fmla="val 24"/>
                <a:gd name="f10" fmla="val 53"/>
                <a:gd name="f11" fmla="val 12"/>
                <a:gd name="f12" fmla="val 27"/>
                <a:gd name="f13" fmla="val 8"/>
                <a:gd name="f14" fmla="val 17"/>
                <a:gd name="f15" fmla="+- 0 0 -90"/>
                <a:gd name="f16" fmla="*/ f3 1 37"/>
                <a:gd name="f17" fmla="*/ f4 1 79"/>
                <a:gd name="f18" fmla="+- f7 0 f5"/>
                <a:gd name="f19" fmla="+- f6 0 f5"/>
                <a:gd name="f20" fmla="*/ f15 f0 1"/>
                <a:gd name="f21" fmla="*/ f19 1 37"/>
                <a:gd name="f22" fmla="*/ f18 1 79"/>
                <a:gd name="f23" fmla="*/ 28 f19 1"/>
                <a:gd name="f24" fmla="*/ 79 f18 1"/>
                <a:gd name="f25" fmla="*/ 37 f19 1"/>
                <a:gd name="f26" fmla="*/ 0 f19 1"/>
                <a:gd name="f27" fmla="*/ 0 f18 1"/>
                <a:gd name="f28" fmla="*/ f20 1 f2"/>
                <a:gd name="f29" fmla="*/ f23 1 37"/>
                <a:gd name="f30" fmla="*/ f24 1 79"/>
                <a:gd name="f31" fmla="*/ f25 1 37"/>
                <a:gd name="f32" fmla="*/ f26 1 37"/>
                <a:gd name="f33" fmla="*/ f27 1 79"/>
                <a:gd name="f34" fmla="*/ 0 1 f21"/>
                <a:gd name="f35" fmla="*/ f6 1 f21"/>
                <a:gd name="f36" fmla="*/ 0 1 f22"/>
                <a:gd name="f37" fmla="*/ f7 1 f22"/>
                <a:gd name="f38" fmla="+- f28 0 f1"/>
                <a:gd name="f39" fmla="*/ f29 1 f21"/>
                <a:gd name="f40" fmla="*/ f30 1 f22"/>
                <a:gd name="f41" fmla="*/ f31 1 f21"/>
                <a:gd name="f42" fmla="*/ f32 1 f21"/>
                <a:gd name="f43" fmla="*/ f33 1 f22"/>
                <a:gd name="f44" fmla="*/ f34 f16 1"/>
                <a:gd name="f45" fmla="*/ f35 f16 1"/>
                <a:gd name="f46" fmla="*/ f37 f17 1"/>
                <a:gd name="f47" fmla="*/ f36 f17 1"/>
                <a:gd name="f48" fmla="*/ f39 f16 1"/>
                <a:gd name="f49" fmla="*/ f40 f17 1"/>
                <a:gd name="f50" fmla="*/ f41 f16 1"/>
                <a:gd name="f51" fmla="*/ f42 f16 1"/>
                <a:gd name="f52" fmla="*/ f43 f17 1"/>
              </a:gdLst>
              <a:ahLst/>
              <a:cxnLst>
                <a:cxn ang="3cd4">
                  <a:pos x="hc" y="t"/>
                </a:cxn>
                <a:cxn ang="0">
                  <a:pos x="r" y="vc"/>
                </a:cxn>
                <a:cxn ang="cd4">
                  <a:pos x="hc" y="b"/>
                </a:cxn>
                <a:cxn ang="cd2">
                  <a:pos x="l" y="vc"/>
                </a:cxn>
                <a:cxn ang="f38">
                  <a:pos x="f48" y="f49"/>
                </a:cxn>
                <a:cxn ang="f38">
                  <a:pos x="f50" y="f49"/>
                </a:cxn>
                <a:cxn ang="f38">
                  <a:pos x="f51" y="f52"/>
                </a:cxn>
                <a:cxn ang="f38">
                  <a:pos x="f48" y="f49"/>
                </a:cxn>
              </a:cxnLst>
              <a:rect l="f44" t="f47" r="f45" b="f46"/>
              <a:pathLst>
                <a:path w="37" h="79">
                  <a:moveTo>
                    <a:pt x="f8" y="f7"/>
                  </a:moveTo>
                  <a:cubicBezTo>
                    <a:pt x="f6" y="f7"/>
                    <a:pt x="f6" y="f7"/>
                    <a:pt x="f6" y="f7"/>
                  </a:cubicBezTo>
                  <a:cubicBezTo>
                    <a:pt x="f9" y="f10"/>
                    <a:pt x="f11" y="f12"/>
                    <a:pt x="f5" y="f5"/>
                  </a:cubicBezTo>
                  <a:cubicBezTo>
                    <a:pt x="f13" y="f12"/>
                    <a:pt x="f14" y="f10"/>
                    <a:pt x="f8" y="f7"/>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7" name="Freeform 15"/>
            <p:cNvSpPr/>
            <p:nvPr/>
          </p:nvSpPr>
          <p:spPr>
            <a:xfrm>
              <a:off x="75748" y="3201387"/>
              <a:ext cx="618637" cy="3328781"/>
            </a:xfrm>
            <a:custGeom>
              <a:avLst/>
              <a:gdLst>
                <a:gd name="f0" fmla="val 10800000"/>
                <a:gd name="f1" fmla="val 5400000"/>
                <a:gd name="f2" fmla="val 180"/>
                <a:gd name="f3" fmla="val w"/>
                <a:gd name="f4" fmla="val h"/>
                <a:gd name="f5" fmla="val 0"/>
                <a:gd name="f6" fmla="val 178"/>
                <a:gd name="f7" fmla="val 722"/>
                <a:gd name="f8" fmla="val 162"/>
                <a:gd name="f9" fmla="val 660"/>
                <a:gd name="f10" fmla="val 145"/>
                <a:gd name="f11" fmla="val 618"/>
                <a:gd name="f12" fmla="val 130"/>
                <a:gd name="f13" fmla="val 576"/>
                <a:gd name="f14" fmla="val 116"/>
                <a:gd name="f15" fmla="val 534"/>
                <a:gd name="f16" fmla="val 84"/>
                <a:gd name="f17" fmla="val 437"/>
                <a:gd name="f18" fmla="val 59"/>
                <a:gd name="f19" fmla="val 337"/>
                <a:gd name="f20" fmla="val 40"/>
                <a:gd name="f21" fmla="val 236"/>
                <a:gd name="f22" fmla="val 29"/>
                <a:gd name="f23" fmla="val 175"/>
                <a:gd name="f24" fmla="val 20"/>
                <a:gd name="f25" fmla="val 113"/>
                <a:gd name="f26" fmla="val 12"/>
                <a:gd name="f27" fmla="val 51"/>
                <a:gd name="f28" fmla="val 8"/>
                <a:gd name="f29" fmla="val 34"/>
                <a:gd name="f30" fmla="val 4"/>
                <a:gd name="f31" fmla="val 17"/>
                <a:gd name="f32" fmla="val 79"/>
                <a:gd name="f33" fmla="val 19"/>
                <a:gd name="f34" fmla="val 159"/>
                <a:gd name="f35" fmla="val 33"/>
                <a:gd name="f36" fmla="val 237"/>
                <a:gd name="f37" fmla="val 339"/>
                <a:gd name="f38" fmla="val 76"/>
                <a:gd name="f39" fmla="val 439"/>
                <a:gd name="f40" fmla="val 107"/>
                <a:gd name="f41" fmla="val 537"/>
                <a:gd name="f42" fmla="val 123"/>
                <a:gd name="f43" fmla="val 586"/>
                <a:gd name="f44" fmla="val 141"/>
                <a:gd name="f45" fmla="val 634"/>
                <a:gd name="f46" fmla="val 160"/>
                <a:gd name="f47" fmla="val 681"/>
                <a:gd name="f48" fmla="val 166"/>
                <a:gd name="f49" fmla="val 695"/>
                <a:gd name="f50" fmla="val 172"/>
                <a:gd name="f51" fmla="val 708"/>
                <a:gd name="f52" fmla="val 176"/>
                <a:gd name="f53" fmla="val 717"/>
                <a:gd name="f54" fmla="val 713"/>
                <a:gd name="f55" fmla="val 174"/>
                <a:gd name="f56" fmla="val 169"/>
                <a:gd name="f57" fmla="val 692"/>
                <a:gd name="f58" fmla="val 165"/>
                <a:gd name="f59" fmla="val 676"/>
                <a:gd name="f60" fmla="+- 0 0 -90"/>
                <a:gd name="f61" fmla="*/ f3 1 178"/>
                <a:gd name="f62" fmla="*/ f4 1 722"/>
                <a:gd name="f63" fmla="+- f7 0 f5"/>
                <a:gd name="f64" fmla="+- f6 0 f5"/>
                <a:gd name="f65" fmla="*/ f60 f0 1"/>
                <a:gd name="f66" fmla="*/ f64 1 178"/>
                <a:gd name="f67" fmla="*/ f63 1 722"/>
                <a:gd name="f68" fmla="*/ 162 f64 1"/>
                <a:gd name="f69" fmla="*/ 660 f63 1"/>
                <a:gd name="f70" fmla="*/ 116 f64 1"/>
                <a:gd name="f71" fmla="*/ 534 f63 1"/>
                <a:gd name="f72" fmla="*/ 40 f64 1"/>
                <a:gd name="f73" fmla="*/ 236 f63 1"/>
                <a:gd name="f74" fmla="*/ 12 f64 1"/>
                <a:gd name="f75" fmla="*/ 51 f63 1"/>
                <a:gd name="f76" fmla="*/ 0 f64 1"/>
                <a:gd name="f77" fmla="*/ 0 f63 1"/>
                <a:gd name="f78" fmla="*/ 33 f64 1"/>
                <a:gd name="f79" fmla="*/ 237 f63 1"/>
                <a:gd name="f80" fmla="*/ 107 f64 1"/>
                <a:gd name="f81" fmla="*/ 537 f63 1"/>
                <a:gd name="f82" fmla="*/ 160 f64 1"/>
                <a:gd name="f83" fmla="*/ 681 f63 1"/>
                <a:gd name="f84" fmla="*/ 178 f64 1"/>
                <a:gd name="f85" fmla="*/ 722 f63 1"/>
                <a:gd name="f86" fmla="*/ 174 f64 1"/>
                <a:gd name="f87" fmla="*/ 708 f63 1"/>
                <a:gd name="f88" fmla="*/ f65 1 f2"/>
                <a:gd name="f89" fmla="*/ f68 1 178"/>
                <a:gd name="f90" fmla="*/ f69 1 722"/>
                <a:gd name="f91" fmla="*/ f70 1 178"/>
                <a:gd name="f92" fmla="*/ f71 1 722"/>
                <a:gd name="f93" fmla="*/ f72 1 178"/>
                <a:gd name="f94" fmla="*/ f73 1 722"/>
                <a:gd name="f95" fmla="*/ f74 1 178"/>
                <a:gd name="f96" fmla="*/ f75 1 722"/>
                <a:gd name="f97" fmla="*/ f76 1 178"/>
                <a:gd name="f98" fmla="*/ f77 1 722"/>
                <a:gd name="f99" fmla="*/ f78 1 178"/>
                <a:gd name="f100" fmla="*/ f79 1 722"/>
                <a:gd name="f101" fmla="*/ f80 1 178"/>
                <a:gd name="f102" fmla="*/ f81 1 722"/>
                <a:gd name="f103" fmla="*/ f82 1 178"/>
                <a:gd name="f104" fmla="*/ f83 1 722"/>
                <a:gd name="f105" fmla="*/ f84 1 178"/>
                <a:gd name="f106" fmla="*/ f85 1 722"/>
                <a:gd name="f107" fmla="*/ f86 1 178"/>
                <a:gd name="f108" fmla="*/ f87 1 722"/>
                <a:gd name="f109" fmla="*/ 0 1 f66"/>
                <a:gd name="f110" fmla="*/ f6 1 f66"/>
                <a:gd name="f111" fmla="*/ 0 1 f67"/>
                <a:gd name="f112" fmla="*/ f7 1 f67"/>
                <a:gd name="f113" fmla="+- f88 0 f1"/>
                <a:gd name="f114" fmla="*/ f89 1 f66"/>
                <a:gd name="f115" fmla="*/ f90 1 f67"/>
                <a:gd name="f116" fmla="*/ f91 1 f66"/>
                <a:gd name="f117" fmla="*/ f92 1 f67"/>
                <a:gd name="f118" fmla="*/ f93 1 f66"/>
                <a:gd name="f119" fmla="*/ f94 1 f67"/>
                <a:gd name="f120" fmla="*/ f95 1 f66"/>
                <a:gd name="f121" fmla="*/ f96 1 f67"/>
                <a:gd name="f122" fmla="*/ f97 1 f66"/>
                <a:gd name="f123" fmla="*/ f98 1 f67"/>
                <a:gd name="f124" fmla="*/ f99 1 f66"/>
                <a:gd name="f125" fmla="*/ f100 1 f67"/>
                <a:gd name="f126" fmla="*/ f101 1 f66"/>
                <a:gd name="f127" fmla="*/ f102 1 f67"/>
                <a:gd name="f128" fmla="*/ f103 1 f66"/>
                <a:gd name="f129" fmla="*/ f104 1 f67"/>
                <a:gd name="f130" fmla="*/ f105 1 f66"/>
                <a:gd name="f131" fmla="*/ f106 1 f67"/>
                <a:gd name="f132" fmla="*/ f107 1 f66"/>
                <a:gd name="f133" fmla="*/ f108 1 f67"/>
                <a:gd name="f134" fmla="*/ f109 f61 1"/>
                <a:gd name="f135" fmla="*/ f110 f61 1"/>
                <a:gd name="f136" fmla="*/ f112 f62 1"/>
                <a:gd name="f137" fmla="*/ f111 f62 1"/>
                <a:gd name="f138" fmla="*/ f114 f61 1"/>
                <a:gd name="f139" fmla="*/ f115 f62 1"/>
                <a:gd name="f140" fmla="*/ f116 f61 1"/>
                <a:gd name="f141" fmla="*/ f117 f62 1"/>
                <a:gd name="f142" fmla="*/ f118 f61 1"/>
                <a:gd name="f143" fmla="*/ f119 f62 1"/>
                <a:gd name="f144" fmla="*/ f120 f61 1"/>
                <a:gd name="f145" fmla="*/ f121 f62 1"/>
                <a:gd name="f146" fmla="*/ f122 f61 1"/>
                <a:gd name="f147" fmla="*/ f123 f62 1"/>
                <a:gd name="f148" fmla="*/ f124 f61 1"/>
                <a:gd name="f149" fmla="*/ f125 f62 1"/>
                <a:gd name="f150" fmla="*/ f126 f61 1"/>
                <a:gd name="f151" fmla="*/ f127 f62 1"/>
                <a:gd name="f152" fmla="*/ f128 f61 1"/>
                <a:gd name="f153" fmla="*/ f129 f62 1"/>
                <a:gd name="f154" fmla="*/ f130 f61 1"/>
                <a:gd name="f155" fmla="*/ f131 f62 1"/>
                <a:gd name="f156" fmla="*/ f132 f61 1"/>
                <a:gd name="f157" fmla="*/ f133 f62 1"/>
              </a:gdLst>
              <a:ahLst/>
              <a:cxnLst>
                <a:cxn ang="3cd4">
                  <a:pos x="hc" y="t"/>
                </a:cxn>
                <a:cxn ang="0">
                  <a:pos x="r" y="vc"/>
                </a:cxn>
                <a:cxn ang="cd4">
                  <a:pos x="hc" y="b"/>
                </a:cxn>
                <a:cxn ang="cd2">
                  <a:pos x="l" y="vc"/>
                </a:cxn>
                <a:cxn ang="f113">
                  <a:pos x="f138" y="f139"/>
                </a:cxn>
                <a:cxn ang="f113">
                  <a:pos x="f140" y="f141"/>
                </a:cxn>
                <a:cxn ang="f113">
                  <a:pos x="f142" y="f143"/>
                </a:cxn>
                <a:cxn ang="f113">
                  <a:pos x="f144" y="f145"/>
                </a:cxn>
                <a:cxn ang="f113">
                  <a:pos x="f146" y="f147"/>
                </a:cxn>
                <a:cxn ang="f113">
                  <a:pos x="f148" y="f149"/>
                </a:cxn>
                <a:cxn ang="f113">
                  <a:pos x="f150" y="f151"/>
                </a:cxn>
                <a:cxn ang="f113">
                  <a:pos x="f152" y="f153"/>
                </a:cxn>
                <a:cxn ang="f113">
                  <a:pos x="f154" y="f155"/>
                </a:cxn>
                <a:cxn ang="f113">
                  <a:pos x="f156" y="f157"/>
                </a:cxn>
                <a:cxn ang="f113">
                  <a:pos x="f138" y="f139"/>
                </a:cxn>
              </a:cxnLst>
              <a:rect l="f134" t="f137" r="f135" b="f136"/>
              <a:pathLst>
                <a:path w="178" h="722">
                  <a:moveTo>
                    <a:pt x="f8" y="f9"/>
                  </a:moveTo>
                  <a:cubicBezTo>
                    <a:pt x="f10" y="f11"/>
                    <a:pt x="f12" y="f13"/>
                    <a:pt x="f14" y="f15"/>
                  </a:cubicBezTo>
                  <a:cubicBezTo>
                    <a:pt x="f16" y="f17"/>
                    <a:pt x="f18" y="f19"/>
                    <a:pt x="f20" y="f21"/>
                  </a:cubicBezTo>
                  <a:cubicBezTo>
                    <a:pt x="f22" y="f23"/>
                    <a:pt x="f24" y="f25"/>
                    <a:pt x="f26" y="f27"/>
                  </a:cubicBezTo>
                  <a:cubicBezTo>
                    <a:pt x="f28" y="f29"/>
                    <a:pt x="f30" y="f31"/>
                    <a:pt x="f5" y="f5"/>
                  </a:cubicBezTo>
                  <a:cubicBezTo>
                    <a:pt x="f28" y="f32"/>
                    <a:pt x="f33" y="f34"/>
                    <a:pt x="f35" y="f36"/>
                  </a:cubicBezTo>
                  <a:cubicBezTo>
                    <a:pt x="f27" y="f37"/>
                    <a:pt x="f38" y="f39"/>
                    <a:pt x="f40" y="f41"/>
                  </a:cubicBezTo>
                  <a:cubicBezTo>
                    <a:pt x="f42" y="f43"/>
                    <a:pt x="f44" y="f45"/>
                    <a:pt x="f46" y="f47"/>
                  </a:cubicBezTo>
                  <a:cubicBezTo>
                    <a:pt x="f48" y="f49"/>
                    <a:pt x="f50" y="f51"/>
                    <a:pt x="f6" y="f7"/>
                  </a:cubicBezTo>
                  <a:cubicBezTo>
                    <a:pt x="f52" y="f53"/>
                    <a:pt x="f23" y="f54"/>
                    <a:pt x="f55" y="f51"/>
                  </a:cubicBezTo>
                  <a:cubicBezTo>
                    <a:pt x="f56" y="f57"/>
                    <a:pt x="f58" y="f59"/>
                    <a:pt x="f8" y="f9"/>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8" name="Freeform 16"/>
            <p:cNvSpPr/>
            <p:nvPr/>
          </p:nvSpPr>
          <p:spPr>
            <a:xfrm>
              <a:off x="16834" y="228600"/>
              <a:ext cx="79964" cy="2928064"/>
            </a:xfrm>
            <a:custGeom>
              <a:avLst/>
              <a:gdLst>
                <a:gd name="f0" fmla="val 10800000"/>
                <a:gd name="f1" fmla="val 5400000"/>
                <a:gd name="f2" fmla="val 180"/>
                <a:gd name="f3" fmla="val w"/>
                <a:gd name="f4" fmla="val h"/>
                <a:gd name="f5" fmla="val 0"/>
                <a:gd name="f6" fmla="val 23"/>
                <a:gd name="f7" fmla="val 635"/>
                <a:gd name="f8" fmla="val 11"/>
                <a:gd name="f9" fmla="val 577"/>
                <a:gd name="f10" fmla="val 12"/>
                <a:gd name="f11" fmla="val 581"/>
                <a:gd name="f12" fmla="val 585"/>
                <a:gd name="f13" fmla="val 589"/>
                <a:gd name="f14" fmla="val 15"/>
                <a:gd name="f15" fmla="val 603"/>
                <a:gd name="f16" fmla="val 19"/>
                <a:gd name="f17" fmla="val 617"/>
                <a:gd name="f18" fmla="val 22"/>
                <a:gd name="f19" fmla="val 632"/>
                <a:gd name="f20" fmla="val 633"/>
                <a:gd name="f21" fmla="val 634"/>
                <a:gd name="f22" fmla="val 21"/>
                <a:gd name="f23" fmla="val 615"/>
                <a:gd name="f24" fmla="val 596"/>
                <a:gd name="f25" fmla="val 17"/>
                <a:gd name="f26" fmla="val 576"/>
                <a:gd name="f27" fmla="val 9"/>
                <a:gd name="f28" fmla="val 474"/>
                <a:gd name="f29" fmla="val 5"/>
                <a:gd name="f30" fmla="val 372"/>
                <a:gd name="f31" fmla="val 269"/>
                <a:gd name="f32" fmla="val 6"/>
                <a:gd name="f33" fmla="val 179"/>
                <a:gd name="f34" fmla="val 90"/>
                <a:gd name="f35" fmla="val 89"/>
                <a:gd name="f36" fmla="val 2"/>
                <a:gd name="f37" fmla="val 1"/>
                <a:gd name="f38" fmla="val 3"/>
                <a:gd name="f39" fmla="+- 0 0 -90"/>
                <a:gd name="f40" fmla="*/ f3 1 23"/>
                <a:gd name="f41" fmla="*/ f4 1 635"/>
                <a:gd name="f42" fmla="+- f7 0 f5"/>
                <a:gd name="f43" fmla="+- f6 0 f5"/>
                <a:gd name="f44" fmla="*/ f39 f0 1"/>
                <a:gd name="f45" fmla="*/ f43 1 23"/>
                <a:gd name="f46" fmla="*/ f42 1 635"/>
                <a:gd name="f47" fmla="*/ 11 f43 1"/>
                <a:gd name="f48" fmla="*/ 577 f42 1"/>
                <a:gd name="f49" fmla="*/ 12 f43 1"/>
                <a:gd name="f50" fmla="*/ 589 f42 1"/>
                <a:gd name="f51" fmla="*/ 22 f43 1"/>
                <a:gd name="f52" fmla="*/ 632 f42 1"/>
                <a:gd name="f53" fmla="*/ 23 f43 1"/>
                <a:gd name="f54" fmla="*/ 635 f42 1"/>
                <a:gd name="f55" fmla="*/ 17 f43 1"/>
                <a:gd name="f56" fmla="*/ 576 f42 1"/>
                <a:gd name="f57" fmla="*/ 5 f43 1"/>
                <a:gd name="f58" fmla="*/ 269 f42 1"/>
                <a:gd name="f59" fmla="*/ 15 f43 1"/>
                <a:gd name="f60" fmla="*/ 0 f42 1"/>
                <a:gd name="f61" fmla="*/ 1 f43 1"/>
                <a:gd name="f62" fmla="*/ f44 1 f2"/>
                <a:gd name="f63" fmla="*/ f47 1 23"/>
                <a:gd name="f64" fmla="*/ f48 1 635"/>
                <a:gd name="f65" fmla="*/ f49 1 23"/>
                <a:gd name="f66" fmla="*/ f50 1 635"/>
                <a:gd name="f67" fmla="*/ f51 1 23"/>
                <a:gd name="f68" fmla="*/ f52 1 635"/>
                <a:gd name="f69" fmla="*/ f53 1 23"/>
                <a:gd name="f70" fmla="*/ f54 1 635"/>
                <a:gd name="f71" fmla="*/ f55 1 23"/>
                <a:gd name="f72" fmla="*/ f56 1 635"/>
                <a:gd name="f73" fmla="*/ f57 1 23"/>
                <a:gd name="f74" fmla="*/ f58 1 635"/>
                <a:gd name="f75" fmla="*/ f59 1 23"/>
                <a:gd name="f76" fmla="*/ f60 1 635"/>
                <a:gd name="f77" fmla="*/ f61 1 23"/>
                <a:gd name="f78" fmla="*/ 0 1 f45"/>
                <a:gd name="f79" fmla="*/ f6 1 f45"/>
                <a:gd name="f80" fmla="*/ 0 1 f46"/>
                <a:gd name="f81" fmla="*/ f7 1 f46"/>
                <a:gd name="f82" fmla="+- f62 0 f1"/>
                <a:gd name="f83" fmla="*/ f63 1 f45"/>
                <a:gd name="f84" fmla="*/ f64 1 f46"/>
                <a:gd name="f85" fmla="*/ f65 1 f45"/>
                <a:gd name="f86" fmla="*/ f66 1 f46"/>
                <a:gd name="f87" fmla="*/ f67 1 f45"/>
                <a:gd name="f88" fmla="*/ f68 1 f46"/>
                <a:gd name="f89" fmla="*/ f69 1 f45"/>
                <a:gd name="f90" fmla="*/ f70 1 f46"/>
                <a:gd name="f91" fmla="*/ f71 1 f45"/>
                <a:gd name="f92" fmla="*/ f72 1 f46"/>
                <a:gd name="f93" fmla="*/ f73 1 f45"/>
                <a:gd name="f94" fmla="*/ f74 1 f46"/>
                <a:gd name="f95" fmla="*/ f75 1 f45"/>
                <a:gd name="f96" fmla="*/ f76 1 f46"/>
                <a:gd name="f97" fmla="*/ f77 1 f45"/>
                <a:gd name="f98" fmla="*/ f78 f40 1"/>
                <a:gd name="f99" fmla="*/ f79 f40 1"/>
                <a:gd name="f100" fmla="*/ f81 f41 1"/>
                <a:gd name="f101" fmla="*/ f80 f41 1"/>
                <a:gd name="f102" fmla="*/ f83 f40 1"/>
                <a:gd name="f103" fmla="*/ f84 f41 1"/>
                <a:gd name="f104" fmla="*/ f85 f40 1"/>
                <a:gd name="f105" fmla="*/ f86 f41 1"/>
                <a:gd name="f106" fmla="*/ f87 f40 1"/>
                <a:gd name="f107" fmla="*/ f88 f41 1"/>
                <a:gd name="f108" fmla="*/ f89 f40 1"/>
                <a:gd name="f109" fmla="*/ f90 f41 1"/>
                <a:gd name="f110" fmla="*/ f91 f40 1"/>
                <a:gd name="f111" fmla="*/ f92 f41 1"/>
                <a:gd name="f112" fmla="*/ f93 f40 1"/>
                <a:gd name="f113" fmla="*/ f94 f41 1"/>
                <a:gd name="f114" fmla="*/ f95 f40 1"/>
                <a:gd name="f115" fmla="*/ f96 f41 1"/>
                <a:gd name="f116" fmla="*/ f97 f40 1"/>
              </a:gdLst>
              <a:ahLst/>
              <a:cxnLst>
                <a:cxn ang="3cd4">
                  <a:pos x="hc" y="t"/>
                </a:cxn>
                <a:cxn ang="0">
                  <a:pos x="r" y="vc"/>
                </a:cxn>
                <a:cxn ang="cd4">
                  <a:pos x="hc" y="b"/>
                </a:cxn>
                <a:cxn ang="cd2">
                  <a:pos x="l" y="vc"/>
                </a:cxn>
                <a:cxn ang="f82">
                  <a:pos x="f102" y="f103"/>
                </a:cxn>
                <a:cxn ang="f82">
                  <a:pos x="f104" y="f105"/>
                </a:cxn>
                <a:cxn ang="f82">
                  <a:pos x="f106" y="f107"/>
                </a:cxn>
                <a:cxn ang="f82">
                  <a:pos x="f108" y="f109"/>
                </a:cxn>
                <a:cxn ang="f82">
                  <a:pos x="f110" y="f111"/>
                </a:cxn>
                <a:cxn ang="f82">
                  <a:pos x="f112" y="f113"/>
                </a:cxn>
                <a:cxn ang="f82">
                  <a:pos x="f114" y="f115"/>
                </a:cxn>
                <a:cxn ang="f82">
                  <a:pos x="f104" y="f115"/>
                </a:cxn>
                <a:cxn ang="f82">
                  <a:pos x="f116" y="f113"/>
                </a:cxn>
                <a:cxn ang="f82">
                  <a:pos x="f102" y="f103"/>
                </a:cxn>
              </a:cxnLst>
              <a:rect l="f98" t="f101" r="f99" b="f100"/>
              <a:pathLst>
                <a:path w="23" h="635">
                  <a:moveTo>
                    <a:pt x="f8" y="f9"/>
                  </a:moveTo>
                  <a:cubicBezTo>
                    <a:pt x="f10" y="f11"/>
                    <a:pt x="f10" y="f12"/>
                    <a:pt x="f10" y="f13"/>
                  </a:cubicBezTo>
                  <a:cubicBezTo>
                    <a:pt x="f14" y="f15"/>
                    <a:pt x="f16" y="f17"/>
                    <a:pt x="f18" y="f19"/>
                  </a:cubicBezTo>
                  <a:cubicBezTo>
                    <a:pt x="f18" y="f20"/>
                    <a:pt x="f18" y="f21"/>
                    <a:pt x="f6" y="f7"/>
                  </a:cubicBezTo>
                  <a:cubicBezTo>
                    <a:pt x="f22" y="f23"/>
                    <a:pt x="f16" y="f24"/>
                    <a:pt x="f25" y="f26"/>
                  </a:cubicBezTo>
                  <a:cubicBezTo>
                    <a:pt x="f27" y="f28"/>
                    <a:pt x="f29" y="f30"/>
                    <a:pt x="f29" y="f31"/>
                  </a:cubicBezTo>
                  <a:cubicBezTo>
                    <a:pt x="f32" y="f33"/>
                    <a:pt x="f27" y="f34"/>
                    <a:pt x="f14" y="f5"/>
                  </a:cubicBezTo>
                  <a:cubicBezTo>
                    <a:pt x="f10" y="f5"/>
                    <a:pt x="f10" y="f5"/>
                    <a:pt x="f10" y="f5"/>
                  </a:cubicBezTo>
                  <a:cubicBezTo>
                    <a:pt x="f29" y="f35"/>
                    <a:pt x="f36" y="f33"/>
                    <a:pt x="f37" y="f31"/>
                  </a:cubicBezTo>
                  <a:cubicBezTo>
                    <a:pt x="f5" y="f30"/>
                    <a:pt x="f38" y="f28"/>
                    <a:pt x="f8" y="f9"/>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9" name="Freeform 17"/>
            <p:cNvSpPr/>
            <p:nvPr/>
          </p:nvSpPr>
          <p:spPr>
            <a:xfrm>
              <a:off x="58914" y="2944185"/>
              <a:ext cx="58914" cy="493913"/>
            </a:xfrm>
            <a:custGeom>
              <a:avLst/>
              <a:gdLst>
                <a:gd name="f0" fmla="val 10800000"/>
                <a:gd name="f1" fmla="val 5400000"/>
                <a:gd name="f2" fmla="val 180"/>
                <a:gd name="f3" fmla="val w"/>
                <a:gd name="f4" fmla="val h"/>
                <a:gd name="f5" fmla="val 0"/>
                <a:gd name="f6" fmla="val 17"/>
                <a:gd name="f7" fmla="val 107"/>
                <a:gd name="f8" fmla="val 2"/>
                <a:gd name="f9" fmla="val 19"/>
                <a:gd name="f10" fmla="val 3"/>
                <a:gd name="f11" fmla="val 37"/>
                <a:gd name="f12" fmla="val 5"/>
                <a:gd name="f13" fmla="val 56"/>
                <a:gd name="f14" fmla="val 9"/>
                <a:gd name="f15" fmla="val 73"/>
                <a:gd name="f16" fmla="val 13"/>
                <a:gd name="f17" fmla="val 90"/>
                <a:gd name="f18" fmla="val 15"/>
                <a:gd name="f19" fmla="val 87"/>
                <a:gd name="f20" fmla="val 66"/>
                <a:gd name="f21" fmla="val 11"/>
                <a:gd name="f22" fmla="val 46"/>
                <a:gd name="f23" fmla="val 10"/>
                <a:gd name="f24" fmla="val 45"/>
                <a:gd name="f25" fmla="val 44"/>
                <a:gd name="f26" fmla="val 43"/>
                <a:gd name="f27" fmla="val 7"/>
                <a:gd name="f28" fmla="val 28"/>
                <a:gd name="f29" fmla="val 14"/>
                <a:gd name="f30" fmla="+- 0 0 -90"/>
                <a:gd name="f31" fmla="*/ f3 1 17"/>
                <a:gd name="f32" fmla="*/ f4 1 107"/>
                <a:gd name="f33" fmla="+- f7 0 f5"/>
                <a:gd name="f34" fmla="+- f6 0 f5"/>
                <a:gd name="f35" fmla="*/ f30 f0 1"/>
                <a:gd name="f36" fmla="*/ f34 1 17"/>
                <a:gd name="f37" fmla="*/ f33 1 107"/>
                <a:gd name="f38" fmla="*/ 0 f34 1"/>
                <a:gd name="f39" fmla="*/ 0 f33 1"/>
                <a:gd name="f40" fmla="*/ 5 f34 1"/>
                <a:gd name="f41" fmla="*/ 56 f33 1"/>
                <a:gd name="f42" fmla="*/ 17 f34 1"/>
                <a:gd name="f43" fmla="*/ 107 f33 1"/>
                <a:gd name="f44" fmla="*/ 11 f34 1"/>
                <a:gd name="f45" fmla="*/ 46 f33 1"/>
                <a:gd name="f46" fmla="*/ 10 f34 1"/>
                <a:gd name="f47" fmla="*/ 43 f33 1"/>
                <a:gd name="f48" fmla="*/ f35 1 f2"/>
                <a:gd name="f49" fmla="*/ f38 1 17"/>
                <a:gd name="f50" fmla="*/ f39 1 107"/>
                <a:gd name="f51" fmla="*/ f40 1 17"/>
                <a:gd name="f52" fmla="*/ f41 1 107"/>
                <a:gd name="f53" fmla="*/ f42 1 17"/>
                <a:gd name="f54" fmla="*/ f43 1 107"/>
                <a:gd name="f55" fmla="*/ f44 1 17"/>
                <a:gd name="f56" fmla="*/ f45 1 107"/>
                <a:gd name="f57" fmla="*/ f46 1 17"/>
                <a:gd name="f58" fmla="*/ f47 1 107"/>
                <a:gd name="f59" fmla="*/ 0 1 f36"/>
                <a:gd name="f60" fmla="*/ f6 1 f36"/>
                <a:gd name="f61" fmla="*/ 0 1 f37"/>
                <a:gd name="f62" fmla="*/ f7 1 f37"/>
                <a:gd name="f63" fmla="+- f48 0 f1"/>
                <a:gd name="f64" fmla="*/ f49 1 f36"/>
                <a:gd name="f65" fmla="*/ f50 1 f37"/>
                <a:gd name="f66" fmla="*/ f51 1 f36"/>
                <a:gd name="f67" fmla="*/ f52 1 f37"/>
                <a:gd name="f68" fmla="*/ f53 1 f36"/>
                <a:gd name="f69" fmla="*/ f54 1 f37"/>
                <a:gd name="f70" fmla="*/ f55 1 f36"/>
                <a:gd name="f71" fmla="*/ f56 1 f37"/>
                <a:gd name="f72" fmla="*/ f57 1 f36"/>
                <a:gd name="f73" fmla="*/ f58 1 f37"/>
                <a:gd name="f74" fmla="*/ f59 f31 1"/>
                <a:gd name="f75" fmla="*/ f60 f31 1"/>
                <a:gd name="f76" fmla="*/ f62 f32 1"/>
                <a:gd name="f77" fmla="*/ f61 f32 1"/>
                <a:gd name="f78" fmla="*/ f64 f31 1"/>
                <a:gd name="f79" fmla="*/ f65 f32 1"/>
                <a:gd name="f80" fmla="*/ f66 f31 1"/>
                <a:gd name="f81" fmla="*/ f67 f32 1"/>
                <a:gd name="f82" fmla="*/ f68 f31 1"/>
                <a:gd name="f83" fmla="*/ f69 f32 1"/>
                <a:gd name="f84" fmla="*/ f70 f31 1"/>
                <a:gd name="f85" fmla="*/ f71 f32 1"/>
                <a:gd name="f86" fmla="*/ f72 f31 1"/>
                <a:gd name="f87" fmla="*/ f73 f32 1"/>
              </a:gdLst>
              <a:ahLst/>
              <a:cxnLst>
                <a:cxn ang="3cd4">
                  <a:pos x="hc" y="t"/>
                </a:cxn>
                <a:cxn ang="0">
                  <a:pos x="r" y="vc"/>
                </a:cxn>
                <a:cxn ang="cd4">
                  <a:pos x="hc" y="b"/>
                </a:cxn>
                <a:cxn ang="cd2">
                  <a:pos x="l" y="vc"/>
                </a:cxn>
                <a:cxn ang="f63">
                  <a:pos x="f78" y="f79"/>
                </a:cxn>
                <a:cxn ang="f63">
                  <a:pos x="f80" y="f81"/>
                </a:cxn>
                <a:cxn ang="f63">
                  <a:pos x="f82" y="f83"/>
                </a:cxn>
                <a:cxn ang="f63">
                  <a:pos x="f84" y="f85"/>
                </a:cxn>
                <a:cxn ang="f63">
                  <a:pos x="f86" y="f87"/>
                </a:cxn>
                <a:cxn ang="f63">
                  <a:pos x="f78" y="f79"/>
                </a:cxn>
              </a:cxnLst>
              <a:rect l="f74" t="f77" r="f75" b="f76"/>
              <a:pathLst>
                <a:path w="17" h="107">
                  <a:moveTo>
                    <a:pt x="f5" y="f5"/>
                  </a:moveTo>
                  <a:cubicBezTo>
                    <a:pt x="f8" y="f9"/>
                    <a:pt x="f10" y="f11"/>
                    <a:pt x="f12" y="f13"/>
                  </a:cubicBezTo>
                  <a:cubicBezTo>
                    <a:pt x="f14" y="f15"/>
                    <a:pt x="f16" y="f17"/>
                    <a:pt x="f6" y="f7"/>
                  </a:cubicBezTo>
                  <a:cubicBezTo>
                    <a:pt x="f18" y="f19"/>
                    <a:pt x="f16" y="f20"/>
                    <a:pt x="f21" y="f22"/>
                  </a:cubicBezTo>
                  <a:cubicBezTo>
                    <a:pt x="f23" y="f24"/>
                    <a:pt x="f23" y="f25"/>
                    <a:pt x="f23" y="f26"/>
                  </a:cubicBezTo>
                  <a:cubicBezTo>
                    <a:pt x="f27" y="f28"/>
                    <a:pt x="f10" y="f29"/>
                    <a:pt x="f5" y="f5"/>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0" name="Freeform 18"/>
            <p:cNvSpPr/>
            <p:nvPr/>
          </p:nvSpPr>
          <p:spPr>
            <a:xfrm>
              <a:off x="579363" y="5478975"/>
              <a:ext cx="143085" cy="1025097"/>
            </a:xfrm>
            <a:custGeom>
              <a:avLst/>
              <a:gdLst>
                <a:gd name="f0" fmla="val 10800000"/>
                <a:gd name="f1" fmla="val 5400000"/>
                <a:gd name="f2" fmla="val 180"/>
                <a:gd name="f3" fmla="val w"/>
                <a:gd name="f4" fmla="val h"/>
                <a:gd name="f5" fmla="val 0"/>
                <a:gd name="f6" fmla="val 41"/>
                <a:gd name="f7" fmla="val 222"/>
                <a:gd name="f8" fmla="val 31"/>
                <a:gd name="f9" fmla="val 2"/>
                <a:gd name="f10" fmla="val 62"/>
                <a:gd name="f11" fmla="val 5"/>
                <a:gd name="f12" fmla="val 93"/>
                <a:gd name="f13" fmla="val 8"/>
                <a:gd name="f14" fmla="val 117"/>
                <a:gd name="f15" fmla="val 12"/>
                <a:gd name="f16" fmla="val 142"/>
                <a:gd name="f17" fmla="val 17"/>
                <a:gd name="f18" fmla="val 166"/>
                <a:gd name="f19" fmla="val 19"/>
                <a:gd name="f20" fmla="val 172"/>
                <a:gd name="f21" fmla="val 22"/>
                <a:gd name="f22" fmla="val 178"/>
                <a:gd name="f23" fmla="val 24"/>
                <a:gd name="f24" fmla="val 184"/>
                <a:gd name="f25" fmla="val 30"/>
                <a:gd name="f26" fmla="val 197"/>
                <a:gd name="f27" fmla="val 35"/>
                <a:gd name="f28" fmla="val 209"/>
                <a:gd name="f29" fmla="val 40"/>
                <a:gd name="f30" fmla="val 219"/>
                <a:gd name="f31" fmla="val 39"/>
                <a:gd name="f32" fmla="val 215"/>
                <a:gd name="f33" fmla="val 38"/>
                <a:gd name="f34" fmla="val 212"/>
                <a:gd name="f35" fmla="val 26"/>
                <a:gd name="f36" fmla="val 18"/>
                <a:gd name="f37" fmla="val 132"/>
                <a:gd name="f38" fmla="val 13"/>
                <a:gd name="f39" fmla="val 92"/>
                <a:gd name="f40" fmla="val 11"/>
                <a:gd name="f41" fmla="val 68"/>
                <a:gd name="f42" fmla="val 9"/>
                <a:gd name="f43" fmla="val 45"/>
                <a:gd name="f44" fmla="val 21"/>
                <a:gd name="f45" fmla="val 7"/>
                <a:gd name="f46" fmla="val 20"/>
                <a:gd name="f47" fmla="val 6"/>
                <a:gd name="f48" fmla="+- 0 0 -90"/>
                <a:gd name="f49" fmla="*/ f3 1 41"/>
                <a:gd name="f50" fmla="*/ f4 1 222"/>
                <a:gd name="f51" fmla="+- f7 0 f5"/>
                <a:gd name="f52" fmla="+- f6 0 f5"/>
                <a:gd name="f53" fmla="*/ f48 f0 1"/>
                <a:gd name="f54" fmla="*/ f52 1 41"/>
                <a:gd name="f55" fmla="*/ f51 1 222"/>
                <a:gd name="f56" fmla="*/ 0 f52 1"/>
                <a:gd name="f57" fmla="*/ 0 f51 1"/>
                <a:gd name="f58" fmla="*/ 5 f52 1"/>
                <a:gd name="f59" fmla="*/ 93 f51 1"/>
                <a:gd name="f60" fmla="*/ 17 f52 1"/>
                <a:gd name="f61" fmla="*/ 166 f51 1"/>
                <a:gd name="f62" fmla="*/ 24 f52 1"/>
                <a:gd name="f63" fmla="*/ 184 f51 1"/>
                <a:gd name="f64" fmla="*/ 41 f52 1"/>
                <a:gd name="f65" fmla="*/ 222 f51 1"/>
                <a:gd name="f66" fmla="*/ 38 f52 1"/>
                <a:gd name="f67" fmla="*/ 212 f51 1"/>
                <a:gd name="f68" fmla="*/ 13 f52 1"/>
                <a:gd name="f69" fmla="*/ 92 f51 1"/>
                <a:gd name="f70" fmla="*/ 8 f52 1"/>
                <a:gd name="f71" fmla="*/ 22 f51 1"/>
                <a:gd name="f72" fmla="*/ 7 f52 1"/>
                <a:gd name="f73" fmla="*/ 18 f51 1"/>
                <a:gd name="f74" fmla="*/ f53 1 f2"/>
                <a:gd name="f75" fmla="*/ f56 1 41"/>
                <a:gd name="f76" fmla="*/ f57 1 222"/>
                <a:gd name="f77" fmla="*/ f58 1 41"/>
                <a:gd name="f78" fmla="*/ f59 1 222"/>
                <a:gd name="f79" fmla="*/ f60 1 41"/>
                <a:gd name="f80" fmla="*/ f61 1 222"/>
                <a:gd name="f81" fmla="*/ f62 1 41"/>
                <a:gd name="f82" fmla="*/ f63 1 222"/>
                <a:gd name="f83" fmla="*/ f64 1 41"/>
                <a:gd name="f84" fmla="*/ f65 1 222"/>
                <a:gd name="f85" fmla="*/ f66 1 41"/>
                <a:gd name="f86" fmla="*/ f67 1 222"/>
                <a:gd name="f87" fmla="*/ f68 1 41"/>
                <a:gd name="f88" fmla="*/ f69 1 222"/>
                <a:gd name="f89" fmla="*/ f70 1 41"/>
                <a:gd name="f90" fmla="*/ f71 1 222"/>
                <a:gd name="f91" fmla="*/ f72 1 41"/>
                <a:gd name="f92" fmla="*/ f73 1 222"/>
                <a:gd name="f93" fmla="*/ 0 1 f54"/>
                <a:gd name="f94" fmla="*/ f6 1 f54"/>
                <a:gd name="f95" fmla="*/ 0 1 f55"/>
                <a:gd name="f96" fmla="*/ f7 1 f55"/>
                <a:gd name="f97" fmla="+- f74 0 f1"/>
                <a:gd name="f98" fmla="*/ f75 1 f54"/>
                <a:gd name="f99" fmla="*/ f76 1 f55"/>
                <a:gd name="f100" fmla="*/ f77 1 f54"/>
                <a:gd name="f101" fmla="*/ f78 1 f55"/>
                <a:gd name="f102" fmla="*/ f79 1 f54"/>
                <a:gd name="f103" fmla="*/ f80 1 f55"/>
                <a:gd name="f104" fmla="*/ f81 1 f54"/>
                <a:gd name="f105" fmla="*/ f82 1 f55"/>
                <a:gd name="f106" fmla="*/ f83 1 f54"/>
                <a:gd name="f107" fmla="*/ f84 1 f55"/>
                <a:gd name="f108" fmla="*/ f85 1 f54"/>
                <a:gd name="f109" fmla="*/ f86 1 f55"/>
                <a:gd name="f110" fmla="*/ f87 1 f54"/>
                <a:gd name="f111" fmla="*/ f88 1 f55"/>
                <a:gd name="f112" fmla="*/ f89 1 f54"/>
                <a:gd name="f113" fmla="*/ f90 1 f55"/>
                <a:gd name="f114" fmla="*/ f91 1 f54"/>
                <a:gd name="f115" fmla="*/ f92 1 f55"/>
                <a:gd name="f116" fmla="*/ f93 f49 1"/>
                <a:gd name="f117" fmla="*/ f94 f49 1"/>
                <a:gd name="f118" fmla="*/ f96 f50 1"/>
                <a:gd name="f119" fmla="*/ f95 f50 1"/>
                <a:gd name="f120" fmla="*/ f98 f49 1"/>
                <a:gd name="f121" fmla="*/ f99 f50 1"/>
                <a:gd name="f122" fmla="*/ f100 f49 1"/>
                <a:gd name="f123" fmla="*/ f101 f50 1"/>
                <a:gd name="f124" fmla="*/ f102 f49 1"/>
                <a:gd name="f125" fmla="*/ f103 f50 1"/>
                <a:gd name="f126" fmla="*/ f104 f49 1"/>
                <a:gd name="f127" fmla="*/ f105 f50 1"/>
                <a:gd name="f128" fmla="*/ f106 f49 1"/>
                <a:gd name="f129" fmla="*/ f107 f50 1"/>
                <a:gd name="f130" fmla="*/ f108 f49 1"/>
                <a:gd name="f131" fmla="*/ f109 f50 1"/>
                <a:gd name="f132" fmla="*/ f110 f49 1"/>
                <a:gd name="f133" fmla="*/ f111 f50 1"/>
                <a:gd name="f134" fmla="*/ f112 f49 1"/>
                <a:gd name="f135" fmla="*/ f113 f50 1"/>
                <a:gd name="f136" fmla="*/ f114 f49 1"/>
                <a:gd name="f137" fmla="*/ f115 f50 1"/>
              </a:gdLst>
              <a:ahLst/>
              <a:cxnLst>
                <a:cxn ang="3cd4">
                  <a:pos x="hc" y="t"/>
                </a:cxn>
                <a:cxn ang="0">
                  <a:pos x="r" y="vc"/>
                </a:cxn>
                <a:cxn ang="cd4">
                  <a:pos x="hc" y="b"/>
                </a:cxn>
                <a:cxn ang="cd2">
                  <a:pos x="l" y="vc"/>
                </a:cxn>
                <a:cxn ang="f97">
                  <a:pos x="f120" y="f121"/>
                </a:cxn>
                <a:cxn ang="f97">
                  <a:pos x="f122" y="f123"/>
                </a:cxn>
                <a:cxn ang="f97">
                  <a:pos x="f124" y="f125"/>
                </a:cxn>
                <a:cxn ang="f97">
                  <a:pos x="f126" y="f127"/>
                </a:cxn>
                <a:cxn ang="f97">
                  <a:pos x="f128" y="f129"/>
                </a:cxn>
                <a:cxn ang="f97">
                  <a:pos x="f130" y="f131"/>
                </a:cxn>
                <a:cxn ang="f97">
                  <a:pos x="f132" y="f133"/>
                </a:cxn>
                <a:cxn ang="f97">
                  <a:pos x="f134" y="f135"/>
                </a:cxn>
                <a:cxn ang="f97">
                  <a:pos x="f136" y="f137"/>
                </a:cxn>
                <a:cxn ang="f97">
                  <a:pos x="f120" y="f121"/>
                </a:cxn>
              </a:cxnLst>
              <a:rect l="f116" t="f119" r="f117" b="f118"/>
              <a:pathLst>
                <a:path w="41" h="222">
                  <a:moveTo>
                    <a:pt x="f5" y="f5"/>
                  </a:moveTo>
                  <a:cubicBezTo>
                    <a:pt x="f5" y="f8"/>
                    <a:pt x="f9" y="f10"/>
                    <a:pt x="f11" y="f12"/>
                  </a:cubicBezTo>
                  <a:cubicBezTo>
                    <a:pt x="f13" y="f14"/>
                    <a:pt x="f15" y="f16"/>
                    <a:pt x="f17" y="f18"/>
                  </a:cubicBezTo>
                  <a:cubicBezTo>
                    <a:pt x="f19" y="f20"/>
                    <a:pt x="f21" y="f22"/>
                    <a:pt x="f23" y="f24"/>
                  </a:cubicBezTo>
                  <a:cubicBezTo>
                    <a:pt x="f25" y="f26"/>
                    <a:pt x="f27" y="f28"/>
                    <a:pt x="f6" y="f7"/>
                  </a:cubicBezTo>
                  <a:cubicBezTo>
                    <a:pt x="f29" y="f30"/>
                    <a:pt x="f31" y="f32"/>
                    <a:pt x="f33" y="f34"/>
                  </a:cubicBezTo>
                  <a:cubicBezTo>
                    <a:pt x="f35" y="f20"/>
                    <a:pt x="f36" y="f37"/>
                    <a:pt x="f38" y="f39"/>
                  </a:cubicBezTo>
                  <a:cubicBezTo>
                    <a:pt x="f40" y="f41"/>
                    <a:pt x="f42" y="f43"/>
                    <a:pt x="f13" y="f21"/>
                  </a:cubicBezTo>
                  <a:cubicBezTo>
                    <a:pt x="f13" y="f44"/>
                    <a:pt x="f45" y="f46"/>
                    <a:pt x="f45" y="f36"/>
                  </a:cubicBezTo>
                  <a:cubicBezTo>
                    <a:pt x="f11" y="f15"/>
                    <a:pt x="f9" y="f47"/>
                    <a:pt x="f5" y="f5"/>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1" name="Freeform 19"/>
            <p:cNvSpPr/>
            <p:nvPr/>
          </p:nvSpPr>
          <p:spPr>
            <a:xfrm>
              <a:off x="583570" y="1399077"/>
              <a:ext cx="1562727" cy="4048213"/>
            </a:xfrm>
            <a:custGeom>
              <a:avLst/>
              <a:gdLst>
                <a:gd name="f0" fmla="val 10800000"/>
                <a:gd name="f1" fmla="val 5400000"/>
                <a:gd name="f2" fmla="val 180"/>
                <a:gd name="f3" fmla="val w"/>
                <a:gd name="f4" fmla="val h"/>
                <a:gd name="f5" fmla="val 0"/>
                <a:gd name="f6" fmla="val 450"/>
                <a:gd name="f7" fmla="val 878"/>
                <a:gd name="f8" fmla="val 7"/>
                <a:gd name="f9" fmla="val 854"/>
                <a:gd name="f10" fmla="val 10"/>
                <a:gd name="f11" fmla="val 772"/>
                <a:gd name="f12" fmla="val 26"/>
                <a:gd name="f13" fmla="val 691"/>
                <a:gd name="f14" fmla="val 50"/>
                <a:gd name="f15" fmla="val 613"/>
                <a:gd name="f16" fmla="val 75"/>
                <a:gd name="f17" fmla="val 535"/>
                <a:gd name="f18" fmla="val 109"/>
                <a:gd name="f19" fmla="val 460"/>
                <a:gd name="f20" fmla="val 149"/>
                <a:gd name="f21" fmla="val 388"/>
                <a:gd name="f22" fmla="val 189"/>
                <a:gd name="f23" fmla="val 316"/>
                <a:gd name="f24" fmla="val 235"/>
                <a:gd name="f25" fmla="val 248"/>
                <a:gd name="f26" fmla="val 285"/>
                <a:gd name="f27" fmla="val 183"/>
                <a:gd name="f28" fmla="val 310"/>
                <a:gd name="f29" fmla="val 151"/>
                <a:gd name="f30" fmla="val 337"/>
                <a:gd name="f31" fmla="val 119"/>
                <a:gd name="f32" fmla="val 364"/>
                <a:gd name="f33" fmla="val 89"/>
                <a:gd name="f34" fmla="val 378"/>
                <a:gd name="f35" fmla="val 74"/>
                <a:gd name="f36" fmla="val 392"/>
                <a:gd name="f37" fmla="val 58"/>
                <a:gd name="f38" fmla="val 406"/>
                <a:gd name="f39" fmla="val 44"/>
                <a:gd name="f40" fmla="val 421"/>
                <a:gd name="f41" fmla="val 29"/>
                <a:gd name="f42" fmla="val 435"/>
                <a:gd name="f43" fmla="val 15"/>
                <a:gd name="f44" fmla="val 1"/>
                <a:gd name="f45" fmla="val 434"/>
                <a:gd name="f46" fmla="val 14"/>
                <a:gd name="f47" fmla="val 420"/>
                <a:gd name="f48" fmla="val 28"/>
                <a:gd name="f49" fmla="val 405"/>
                <a:gd name="f50" fmla="val 43"/>
                <a:gd name="f51" fmla="val 391"/>
                <a:gd name="f52" fmla="val 57"/>
                <a:gd name="f53" fmla="val 377"/>
                <a:gd name="f54" fmla="val 72"/>
                <a:gd name="f55" fmla="val 363"/>
                <a:gd name="f56" fmla="val 88"/>
                <a:gd name="f57" fmla="val 335"/>
                <a:gd name="f58" fmla="val 118"/>
                <a:gd name="f59" fmla="val 308"/>
                <a:gd name="f60" fmla="val 283"/>
                <a:gd name="f61" fmla="val 181"/>
                <a:gd name="f62" fmla="val 232"/>
                <a:gd name="f63" fmla="val 246"/>
                <a:gd name="f64" fmla="val 185"/>
                <a:gd name="f65" fmla="val 314"/>
                <a:gd name="f66" fmla="val 145"/>
                <a:gd name="f67" fmla="val 386"/>
                <a:gd name="f68" fmla="val 104"/>
                <a:gd name="f69" fmla="val 457"/>
                <a:gd name="f70" fmla="val 70"/>
                <a:gd name="f71" fmla="val 533"/>
                <a:gd name="f72" fmla="val 45"/>
                <a:gd name="f73" fmla="val 611"/>
                <a:gd name="f74" fmla="val 19"/>
                <a:gd name="f75" fmla="val 690"/>
                <a:gd name="f76" fmla="val 3"/>
                <a:gd name="f77" fmla="val 771"/>
                <a:gd name="f78" fmla="val 856"/>
                <a:gd name="f79" fmla="val 857"/>
                <a:gd name="f80" fmla="val 859"/>
                <a:gd name="f81" fmla="val 2"/>
                <a:gd name="f82" fmla="val 865"/>
                <a:gd name="f83" fmla="val 4"/>
                <a:gd name="f84" fmla="val 872"/>
                <a:gd name="f85" fmla="val 870"/>
                <a:gd name="f86" fmla="val 862"/>
                <a:gd name="f87" fmla="+- 0 0 -90"/>
                <a:gd name="f88" fmla="*/ f3 1 450"/>
                <a:gd name="f89" fmla="*/ f4 1 878"/>
                <a:gd name="f90" fmla="+- f7 0 f5"/>
                <a:gd name="f91" fmla="+- f6 0 f5"/>
                <a:gd name="f92" fmla="*/ f87 f0 1"/>
                <a:gd name="f93" fmla="*/ f91 1 450"/>
                <a:gd name="f94" fmla="*/ f90 1 878"/>
                <a:gd name="f95" fmla="*/ 7 f91 1"/>
                <a:gd name="f96" fmla="*/ 854 f90 1"/>
                <a:gd name="f97" fmla="*/ 50 f91 1"/>
                <a:gd name="f98" fmla="*/ 613 f90 1"/>
                <a:gd name="f99" fmla="*/ 149 f91 1"/>
                <a:gd name="f100" fmla="*/ 388 f90 1"/>
                <a:gd name="f101" fmla="*/ 285 f91 1"/>
                <a:gd name="f102" fmla="*/ 183 f90 1"/>
                <a:gd name="f103" fmla="*/ 364 f91 1"/>
                <a:gd name="f104" fmla="*/ 89 f90 1"/>
                <a:gd name="f105" fmla="*/ 406 f91 1"/>
                <a:gd name="f106" fmla="*/ 44 f90 1"/>
                <a:gd name="f107" fmla="*/ 450 f91 1"/>
                <a:gd name="f108" fmla="*/ 1 f90 1"/>
                <a:gd name="f109" fmla="*/ 0 f90 1"/>
                <a:gd name="f110" fmla="*/ 405 f91 1"/>
                <a:gd name="f111" fmla="*/ 43 f90 1"/>
                <a:gd name="f112" fmla="*/ 363 f91 1"/>
                <a:gd name="f113" fmla="*/ 88 f90 1"/>
                <a:gd name="f114" fmla="*/ 283 f91 1"/>
                <a:gd name="f115" fmla="*/ 181 f90 1"/>
                <a:gd name="f116" fmla="*/ 145 f91 1"/>
                <a:gd name="f117" fmla="*/ 386 f90 1"/>
                <a:gd name="f118" fmla="*/ 45 f91 1"/>
                <a:gd name="f119" fmla="*/ 611 f90 1"/>
                <a:gd name="f120" fmla="*/ 0 f91 1"/>
                <a:gd name="f121" fmla="*/ 859 f90 1"/>
                <a:gd name="f122" fmla="*/ 878 f90 1"/>
                <a:gd name="f123" fmla="*/ f92 1 f2"/>
                <a:gd name="f124" fmla="*/ f95 1 450"/>
                <a:gd name="f125" fmla="*/ f96 1 878"/>
                <a:gd name="f126" fmla="*/ f97 1 450"/>
                <a:gd name="f127" fmla="*/ f98 1 878"/>
                <a:gd name="f128" fmla="*/ f99 1 450"/>
                <a:gd name="f129" fmla="*/ f100 1 878"/>
                <a:gd name="f130" fmla="*/ f101 1 450"/>
                <a:gd name="f131" fmla="*/ f102 1 878"/>
                <a:gd name="f132" fmla="*/ f103 1 450"/>
                <a:gd name="f133" fmla="*/ f104 1 878"/>
                <a:gd name="f134" fmla="*/ f105 1 450"/>
                <a:gd name="f135" fmla="*/ f106 1 878"/>
                <a:gd name="f136" fmla="*/ f107 1 450"/>
                <a:gd name="f137" fmla="*/ f108 1 878"/>
                <a:gd name="f138" fmla="*/ f109 1 878"/>
                <a:gd name="f139" fmla="*/ f110 1 450"/>
                <a:gd name="f140" fmla="*/ f111 1 878"/>
                <a:gd name="f141" fmla="*/ f112 1 450"/>
                <a:gd name="f142" fmla="*/ f113 1 878"/>
                <a:gd name="f143" fmla="*/ f114 1 450"/>
                <a:gd name="f144" fmla="*/ f115 1 878"/>
                <a:gd name="f145" fmla="*/ f116 1 450"/>
                <a:gd name="f146" fmla="*/ f117 1 878"/>
                <a:gd name="f147" fmla="*/ f118 1 450"/>
                <a:gd name="f148" fmla="*/ f119 1 878"/>
                <a:gd name="f149" fmla="*/ f120 1 450"/>
                <a:gd name="f150" fmla="*/ f121 1 878"/>
                <a:gd name="f151" fmla="*/ f122 1 878"/>
                <a:gd name="f152" fmla="*/ 0 1 f93"/>
                <a:gd name="f153" fmla="*/ f6 1 f93"/>
                <a:gd name="f154" fmla="*/ 0 1 f94"/>
                <a:gd name="f155" fmla="*/ f7 1 f94"/>
                <a:gd name="f156" fmla="+- f123 0 f1"/>
                <a:gd name="f157" fmla="*/ f124 1 f93"/>
                <a:gd name="f158" fmla="*/ f125 1 f94"/>
                <a:gd name="f159" fmla="*/ f126 1 f93"/>
                <a:gd name="f160" fmla="*/ f127 1 f94"/>
                <a:gd name="f161" fmla="*/ f128 1 f93"/>
                <a:gd name="f162" fmla="*/ f129 1 f94"/>
                <a:gd name="f163" fmla="*/ f130 1 f93"/>
                <a:gd name="f164" fmla="*/ f131 1 f94"/>
                <a:gd name="f165" fmla="*/ f132 1 f93"/>
                <a:gd name="f166" fmla="*/ f133 1 f94"/>
                <a:gd name="f167" fmla="*/ f134 1 f93"/>
                <a:gd name="f168" fmla="*/ f135 1 f94"/>
                <a:gd name="f169" fmla="*/ f136 1 f93"/>
                <a:gd name="f170" fmla="*/ f137 1 f94"/>
                <a:gd name="f171" fmla="*/ f138 1 f94"/>
                <a:gd name="f172" fmla="*/ f139 1 f93"/>
                <a:gd name="f173" fmla="*/ f140 1 f94"/>
                <a:gd name="f174" fmla="*/ f141 1 f93"/>
                <a:gd name="f175" fmla="*/ f142 1 f94"/>
                <a:gd name="f176" fmla="*/ f143 1 f93"/>
                <a:gd name="f177" fmla="*/ f144 1 f94"/>
                <a:gd name="f178" fmla="*/ f145 1 f93"/>
                <a:gd name="f179" fmla="*/ f146 1 f94"/>
                <a:gd name="f180" fmla="*/ f147 1 f93"/>
                <a:gd name="f181" fmla="*/ f148 1 f94"/>
                <a:gd name="f182" fmla="*/ f149 1 f93"/>
                <a:gd name="f183" fmla="*/ f150 1 f94"/>
                <a:gd name="f184" fmla="*/ f151 1 f94"/>
                <a:gd name="f185" fmla="*/ f152 f88 1"/>
                <a:gd name="f186" fmla="*/ f153 f88 1"/>
                <a:gd name="f187" fmla="*/ f155 f89 1"/>
                <a:gd name="f188" fmla="*/ f154 f89 1"/>
                <a:gd name="f189" fmla="*/ f157 f88 1"/>
                <a:gd name="f190" fmla="*/ f158 f89 1"/>
                <a:gd name="f191" fmla="*/ f159 f88 1"/>
                <a:gd name="f192" fmla="*/ f160 f89 1"/>
                <a:gd name="f193" fmla="*/ f161 f88 1"/>
                <a:gd name="f194" fmla="*/ f162 f89 1"/>
                <a:gd name="f195" fmla="*/ f163 f88 1"/>
                <a:gd name="f196" fmla="*/ f164 f89 1"/>
                <a:gd name="f197" fmla="*/ f165 f88 1"/>
                <a:gd name="f198" fmla="*/ f166 f89 1"/>
                <a:gd name="f199" fmla="*/ f167 f88 1"/>
                <a:gd name="f200" fmla="*/ f168 f89 1"/>
                <a:gd name="f201" fmla="*/ f169 f88 1"/>
                <a:gd name="f202" fmla="*/ f170 f89 1"/>
                <a:gd name="f203" fmla="*/ f171 f89 1"/>
                <a:gd name="f204" fmla="*/ f172 f88 1"/>
                <a:gd name="f205" fmla="*/ f173 f89 1"/>
                <a:gd name="f206" fmla="*/ f174 f88 1"/>
                <a:gd name="f207" fmla="*/ f175 f89 1"/>
                <a:gd name="f208" fmla="*/ f176 f88 1"/>
                <a:gd name="f209" fmla="*/ f177 f89 1"/>
                <a:gd name="f210" fmla="*/ f178 f88 1"/>
                <a:gd name="f211" fmla="*/ f179 f89 1"/>
                <a:gd name="f212" fmla="*/ f180 f88 1"/>
                <a:gd name="f213" fmla="*/ f181 f89 1"/>
                <a:gd name="f214" fmla="*/ f182 f88 1"/>
                <a:gd name="f215" fmla="*/ f183 f89 1"/>
                <a:gd name="f216" fmla="*/ f184 f89 1"/>
              </a:gdLst>
              <a:ahLst/>
              <a:cxnLst>
                <a:cxn ang="3cd4">
                  <a:pos x="hc" y="t"/>
                </a:cxn>
                <a:cxn ang="0">
                  <a:pos x="r" y="vc"/>
                </a:cxn>
                <a:cxn ang="cd4">
                  <a:pos x="hc" y="b"/>
                </a:cxn>
                <a:cxn ang="cd2">
                  <a:pos x="l" y="vc"/>
                </a:cxn>
                <a:cxn ang="f156">
                  <a:pos x="f189" y="f190"/>
                </a:cxn>
                <a:cxn ang="f156">
                  <a:pos x="f191" y="f192"/>
                </a:cxn>
                <a:cxn ang="f156">
                  <a:pos x="f193" y="f194"/>
                </a:cxn>
                <a:cxn ang="f156">
                  <a:pos x="f195" y="f196"/>
                </a:cxn>
                <a:cxn ang="f156">
                  <a:pos x="f197" y="f198"/>
                </a:cxn>
                <a:cxn ang="f156">
                  <a:pos x="f199" y="f200"/>
                </a:cxn>
                <a:cxn ang="f156">
                  <a:pos x="f201" y="f202"/>
                </a:cxn>
                <a:cxn ang="f156">
                  <a:pos x="f201" y="f203"/>
                </a:cxn>
                <a:cxn ang="f156">
                  <a:pos x="f204" y="f205"/>
                </a:cxn>
                <a:cxn ang="f156">
                  <a:pos x="f206" y="f207"/>
                </a:cxn>
                <a:cxn ang="f156">
                  <a:pos x="f208" y="f209"/>
                </a:cxn>
                <a:cxn ang="f156">
                  <a:pos x="f210" y="f211"/>
                </a:cxn>
                <a:cxn ang="f156">
                  <a:pos x="f212" y="f213"/>
                </a:cxn>
                <a:cxn ang="f156">
                  <a:pos x="f214" y="f190"/>
                </a:cxn>
                <a:cxn ang="f156">
                  <a:pos x="f214" y="f215"/>
                </a:cxn>
                <a:cxn ang="f156">
                  <a:pos x="f189" y="f216"/>
                </a:cxn>
                <a:cxn ang="f156">
                  <a:pos x="f189" y="f190"/>
                </a:cxn>
              </a:cxnLst>
              <a:rect l="f185" t="f188" r="f186" b="f187"/>
              <a:pathLst>
                <a:path w="450" h="878">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6" y="f44"/>
                  </a:cubicBezTo>
                  <a:cubicBezTo>
                    <a:pt x="f6" y="f5"/>
                    <a:pt x="f6" y="f5"/>
                    <a:pt x="f6" y="f5"/>
                  </a:cubicBezTo>
                  <a:cubicBezTo>
                    <a:pt x="f45" y="f46"/>
                    <a:pt x="f47" y="f48"/>
                    <a:pt x="f49" y="f50"/>
                  </a:cubicBezTo>
                  <a:cubicBezTo>
                    <a:pt x="f51" y="f52"/>
                    <a:pt x="f53" y="f54"/>
                    <a:pt x="f55" y="f56"/>
                  </a:cubicBezTo>
                  <a:cubicBezTo>
                    <a:pt x="f57" y="f58"/>
                    <a:pt x="f59" y="f20"/>
                    <a:pt x="f60" y="f61"/>
                  </a:cubicBezTo>
                  <a:cubicBezTo>
                    <a:pt x="f62" y="f63"/>
                    <a:pt x="f64" y="f65"/>
                    <a:pt x="f66" y="f67"/>
                  </a:cubicBezTo>
                  <a:cubicBezTo>
                    <a:pt x="f68" y="f69"/>
                    <a:pt x="f70" y="f71"/>
                    <a:pt x="f72" y="f73"/>
                  </a:cubicBezTo>
                  <a:cubicBezTo>
                    <a:pt x="f74" y="f75"/>
                    <a:pt x="f76" y="f77"/>
                    <a:pt x="f5" y="f9"/>
                  </a:cubicBezTo>
                  <a:cubicBezTo>
                    <a:pt x="f5" y="f78"/>
                    <a:pt x="f5" y="f79"/>
                    <a:pt x="f5" y="f80"/>
                  </a:cubicBezTo>
                  <a:cubicBezTo>
                    <a:pt x="f81" y="f82"/>
                    <a:pt x="f83" y="f84"/>
                    <a:pt x="f8" y="f7"/>
                  </a:cubicBezTo>
                  <a:cubicBezTo>
                    <a:pt x="f8" y="f85"/>
                    <a:pt x="f8" y="f86"/>
                    <a:pt x="f8" y="f9"/>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2" name="Freeform 20"/>
            <p:cNvSpPr/>
            <p:nvPr/>
          </p:nvSpPr>
          <p:spPr>
            <a:xfrm>
              <a:off x="694395" y="6530169"/>
              <a:ext cx="122044" cy="337349"/>
            </a:xfrm>
            <a:custGeom>
              <a:avLst/>
              <a:gdLst>
                <a:gd name="f0" fmla="val 10800000"/>
                <a:gd name="f1" fmla="val 5400000"/>
                <a:gd name="f2" fmla="val 180"/>
                <a:gd name="f3" fmla="val w"/>
                <a:gd name="f4" fmla="val h"/>
                <a:gd name="f5" fmla="val 0"/>
                <a:gd name="f6" fmla="val 35"/>
                <a:gd name="f7" fmla="val 73"/>
                <a:gd name="f8" fmla="val 7"/>
                <a:gd name="f9" fmla="val 24"/>
                <a:gd name="f10" fmla="val 16"/>
                <a:gd name="f11" fmla="val 49"/>
                <a:gd name="f12" fmla="val 26"/>
                <a:gd name="f13" fmla="val 23"/>
                <a:gd name="f14" fmla="val 11"/>
                <a:gd name="f15" fmla="+- 0 0 -90"/>
                <a:gd name="f16" fmla="*/ f3 1 35"/>
                <a:gd name="f17" fmla="*/ f4 1 73"/>
                <a:gd name="f18" fmla="+- f7 0 f5"/>
                <a:gd name="f19" fmla="+- f6 0 f5"/>
                <a:gd name="f20" fmla="*/ f15 f0 1"/>
                <a:gd name="f21" fmla="*/ f19 1 35"/>
                <a:gd name="f22" fmla="*/ f18 1 73"/>
                <a:gd name="f23" fmla="*/ 0 f19 1"/>
                <a:gd name="f24" fmla="*/ 0 f18 1"/>
                <a:gd name="f25" fmla="*/ 26 f19 1"/>
                <a:gd name="f26" fmla="*/ 73 f18 1"/>
                <a:gd name="f27" fmla="*/ 35 f19 1"/>
                <a:gd name="f28" fmla="*/ f20 1 f2"/>
                <a:gd name="f29" fmla="*/ f23 1 35"/>
                <a:gd name="f30" fmla="*/ f24 1 73"/>
                <a:gd name="f31" fmla="*/ f25 1 35"/>
                <a:gd name="f32" fmla="*/ f26 1 73"/>
                <a:gd name="f33" fmla="*/ f27 1 35"/>
                <a:gd name="f34" fmla="*/ 0 1 f21"/>
                <a:gd name="f35" fmla="*/ f6 1 f21"/>
                <a:gd name="f36" fmla="*/ 0 1 f22"/>
                <a:gd name="f37" fmla="*/ f7 1 f22"/>
                <a:gd name="f38" fmla="+- f28 0 f1"/>
                <a:gd name="f39" fmla="*/ f29 1 f21"/>
                <a:gd name="f40" fmla="*/ f30 1 f22"/>
                <a:gd name="f41" fmla="*/ f31 1 f21"/>
                <a:gd name="f42" fmla="*/ f32 1 f22"/>
                <a:gd name="f43" fmla="*/ f33 1 f21"/>
                <a:gd name="f44" fmla="*/ f34 f16 1"/>
                <a:gd name="f45" fmla="*/ f35 f16 1"/>
                <a:gd name="f46" fmla="*/ f37 f17 1"/>
                <a:gd name="f47" fmla="*/ f36 f17 1"/>
                <a:gd name="f48" fmla="*/ f39 f16 1"/>
                <a:gd name="f49" fmla="*/ f40 f17 1"/>
                <a:gd name="f50" fmla="*/ f41 f16 1"/>
                <a:gd name="f51" fmla="*/ f42 f17 1"/>
                <a:gd name="f52" fmla="*/ f43 f16 1"/>
              </a:gdLst>
              <a:ahLst/>
              <a:cxnLst>
                <a:cxn ang="3cd4">
                  <a:pos x="hc" y="t"/>
                </a:cxn>
                <a:cxn ang="0">
                  <a:pos x="r" y="vc"/>
                </a:cxn>
                <a:cxn ang="cd4">
                  <a:pos x="hc" y="b"/>
                </a:cxn>
                <a:cxn ang="cd2">
                  <a:pos x="l" y="vc"/>
                </a:cxn>
                <a:cxn ang="f38">
                  <a:pos x="f48" y="f49"/>
                </a:cxn>
                <a:cxn ang="f38">
                  <a:pos x="f50" y="f51"/>
                </a:cxn>
                <a:cxn ang="f38">
                  <a:pos x="f52" y="f51"/>
                </a:cxn>
                <a:cxn ang="f38">
                  <a:pos x="f48" y="f49"/>
                </a:cxn>
              </a:cxnLst>
              <a:rect l="f44" t="f47" r="f45" b="f46"/>
              <a:pathLst>
                <a:path w="35" h="73">
                  <a:moveTo>
                    <a:pt x="f5" y="f5"/>
                  </a:moveTo>
                  <a:cubicBezTo>
                    <a:pt x="f8" y="f9"/>
                    <a:pt x="f10" y="f11"/>
                    <a:pt x="f12" y="f7"/>
                  </a:cubicBezTo>
                  <a:cubicBezTo>
                    <a:pt x="f6" y="f7"/>
                    <a:pt x="f6" y="f7"/>
                    <a:pt x="f6" y="f7"/>
                  </a:cubicBezTo>
                  <a:cubicBezTo>
                    <a:pt x="f13" y="f11"/>
                    <a:pt x="f14" y="f9"/>
                    <a:pt x="f5" y="f5"/>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3" name="Freeform 21"/>
            <p:cNvSpPr/>
            <p:nvPr/>
          </p:nvSpPr>
          <p:spPr>
            <a:xfrm>
              <a:off x="579363" y="5359691"/>
              <a:ext cx="28053" cy="221796"/>
            </a:xfrm>
            <a:custGeom>
              <a:avLst/>
              <a:gdLst>
                <a:gd name="f0" fmla="val 10800000"/>
                <a:gd name="f1" fmla="val 5400000"/>
                <a:gd name="f2" fmla="val 180"/>
                <a:gd name="f3" fmla="val w"/>
                <a:gd name="f4" fmla="val h"/>
                <a:gd name="f5" fmla="val 0"/>
                <a:gd name="f6" fmla="val 8"/>
                <a:gd name="f7" fmla="val 48"/>
                <a:gd name="f8" fmla="val 7"/>
                <a:gd name="f9" fmla="val 44"/>
                <a:gd name="f10" fmla="val 46"/>
                <a:gd name="f11" fmla="val 47"/>
                <a:gd name="f12" fmla="val 38"/>
                <a:gd name="f13" fmla="val 29"/>
                <a:gd name="f14" fmla="val 19"/>
                <a:gd name="f15" fmla="val 5"/>
                <a:gd name="f16" fmla="val 13"/>
                <a:gd name="f17" fmla="val 3"/>
                <a:gd name="f18" fmla="val 6"/>
                <a:gd name="f19" fmla="val 1"/>
                <a:gd name="f20" fmla="val 9"/>
                <a:gd name="f21" fmla="val 17"/>
                <a:gd name="f22" fmla="val 26"/>
                <a:gd name="f23" fmla="val 2"/>
                <a:gd name="f24" fmla="val 32"/>
                <a:gd name="f25" fmla="+- 0 0 -90"/>
                <a:gd name="f26" fmla="*/ f3 1 8"/>
                <a:gd name="f27" fmla="*/ f4 1 48"/>
                <a:gd name="f28" fmla="+- f7 0 f5"/>
                <a:gd name="f29" fmla="+- f6 0 f5"/>
                <a:gd name="f30" fmla="*/ f25 f0 1"/>
                <a:gd name="f31" fmla="*/ f29 1 8"/>
                <a:gd name="f32" fmla="*/ f28 1 48"/>
                <a:gd name="f33" fmla="*/ 7 f29 1"/>
                <a:gd name="f34" fmla="*/ 44 f28 1"/>
                <a:gd name="f35" fmla="*/ 8 f29 1"/>
                <a:gd name="f36" fmla="*/ 48 f28 1"/>
                <a:gd name="f37" fmla="*/ 19 f28 1"/>
                <a:gd name="f38" fmla="*/ 1 f29 1"/>
                <a:gd name="f39" fmla="*/ 0 f28 1"/>
                <a:gd name="f40" fmla="*/ 0 f29 1"/>
                <a:gd name="f41" fmla="*/ 26 f28 1"/>
                <a:gd name="f42" fmla="*/ f30 1 f2"/>
                <a:gd name="f43" fmla="*/ f33 1 8"/>
                <a:gd name="f44" fmla="*/ f34 1 48"/>
                <a:gd name="f45" fmla="*/ f35 1 8"/>
                <a:gd name="f46" fmla="*/ f36 1 48"/>
                <a:gd name="f47" fmla="*/ f37 1 48"/>
                <a:gd name="f48" fmla="*/ f38 1 8"/>
                <a:gd name="f49" fmla="*/ f39 1 48"/>
                <a:gd name="f50" fmla="*/ f40 1 8"/>
                <a:gd name="f51" fmla="*/ f41 1 48"/>
                <a:gd name="f52" fmla="*/ 0 1 f31"/>
                <a:gd name="f53" fmla="*/ f6 1 f31"/>
                <a:gd name="f54" fmla="*/ 0 1 f32"/>
                <a:gd name="f55" fmla="*/ f7 1 f32"/>
                <a:gd name="f56" fmla="+- f42 0 f1"/>
                <a:gd name="f57" fmla="*/ f43 1 f31"/>
                <a:gd name="f58" fmla="*/ f44 1 f32"/>
                <a:gd name="f59" fmla="*/ f45 1 f31"/>
                <a:gd name="f60" fmla="*/ f46 1 f32"/>
                <a:gd name="f61" fmla="*/ f47 1 f32"/>
                <a:gd name="f62" fmla="*/ f48 1 f31"/>
                <a:gd name="f63" fmla="*/ f49 1 f32"/>
                <a:gd name="f64" fmla="*/ f50 1 f31"/>
                <a:gd name="f65" fmla="*/ f51 1 f32"/>
                <a:gd name="f66" fmla="*/ f52 f26 1"/>
                <a:gd name="f67" fmla="*/ f53 f26 1"/>
                <a:gd name="f68" fmla="*/ f55 f27 1"/>
                <a:gd name="f69" fmla="*/ f54 f27 1"/>
                <a:gd name="f70" fmla="*/ f57 f26 1"/>
                <a:gd name="f71" fmla="*/ f58 f27 1"/>
                <a:gd name="f72" fmla="*/ f59 f26 1"/>
                <a:gd name="f73" fmla="*/ f60 f27 1"/>
                <a:gd name="f74" fmla="*/ f61 f27 1"/>
                <a:gd name="f75" fmla="*/ f62 f26 1"/>
                <a:gd name="f76" fmla="*/ f63 f27 1"/>
                <a:gd name="f77" fmla="*/ f64 f26 1"/>
                <a:gd name="f78" fmla="*/ f65 f27 1"/>
              </a:gdLst>
              <a:ahLst/>
              <a:cxnLst>
                <a:cxn ang="3cd4">
                  <a:pos x="hc" y="t"/>
                </a:cxn>
                <a:cxn ang="0">
                  <a:pos x="r" y="vc"/>
                </a:cxn>
                <a:cxn ang="cd4">
                  <a:pos x="hc" y="b"/>
                </a:cxn>
                <a:cxn ang="cd2">
                  <a:pos x="l" y="vc"/>
                </a:cxn>
                <a:cxn ang="f56">
                  <a:pos x="f70" y="f71"/>
                </a:cxn>
                <a:cxn ang="f56">
                  <a:pos x="f72" y="f73"/>
                </a:cxn>
                <a:cxn ang="f56">
                  <a:pos x="f72" y="f74"/>
                </a:cxn>
                <a:cxn ang="f56">
                  <a:pos x="f75" y="f76"/>
                </a:cxn>
                <a:cxn ang="f56">
                  <a:pos x="f77" y="f78"/>
                </a:cxn>
                <a:cxn ang="f56">
                  <a:pos x="f70" y="f71"/>
                </a:cxn>
              </a:cxnLst>
              <a:rect l="f66" t="f69" r="f67" b="f68"/>
              <a:pathLst>
                <a:path w="8" h="48">
                  <a:moveTo>
                    <a:pt x="f8" y="f9"/>
                  </a:moveTo>
                  <a:cubicBezTo>
                    <a:pt x="f8" y="f10"/>
                    <a:pt x="f6" y="f11"/>
                    <a:pt x="f6" y="f7"/>
                  </a:cubicBezTo>
                  <a:cubicBezTo>
                    <a:pt x="f6" y="f12"/>
                    <a:pt x="f6" y="f13"/>
                    <a:pt x="f6" y="f14"/>
                  </a:cubicBezTo>
                  <a:cubicBezTo>
                    <a:pt x="f15" y="f16"/>
                    <a:pt x="f17" y="f18"/>
                    <a:pt x="f19" y="f5"/>
                  </a:cubicBezTo>
                  <a:cubicBezTo>
                    <a:pt x="f5" y="f20"/>
                    <a:pt x="f5" y="f21"/>
                    <a:pt x="f5" y="f22"/>
                  </a:cubicBezTo>
                  <a:cubicBezTo>
                    <a:pt x="f23" y="f24"/>
                    <a:pt x="f15" y="f12"/>
                    <a:pt x="f8" y="f9"/>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4" name="Freeform 22"/>
            <p:cNvSpPr/>
            <p:nvPr/>
          </p:nvSpPr>
          <p:spPr>
            <a:xfrm>
              <a:off x="639677" y="6245004"/>
              <a:ext cx="179560" cy="622514"/>
            </a:xfrm>
            <a:custGeom>
              <a:avLst/>
              <a:gdLst>
                <a:gd name="f0" fmla="val 10800000"/>
                <a:gd name="f1" fmla="val 5400000"/>
                <a:gd name="f2" fmla="val 180"/>
                <a:gd name="f3" fmla="val w"/>
                <a:gd name="f4" fmla="val h"/>
                <a:gd name="f5" fmla="val 0"/>
                <a:gd name="f6" fmla="val 52"/>
                <a:gd name="f7" fmla="val 135"/>
                <a:gd name="f8" fmla="val 7"/>
                <a:gd name="f9" fmla="val 18"/>
                <a:gd name="f10" fmla="val 5"/>
                <a:gd name="f11" fmla="val 12"/>
                <a:gd name="f12" fmla="val 2"/>
                <a:gd name="f13" fmla="val 6"/>
                <a:gd name="f14" fmla="val 3"/>
                <a:gd name="f15" fmla="val 16"/>
                <a:gd name="f16" fmla="val 32"/>
                <a:gd name="f17" fmla="val 48"/>
                <a:gd name="f18" fmla="val 13"/>
                <a:gd name="f19" fmla="val 53"/>
                <a:gd name="f20" fmla="val 14"/>
                <a:gd name="f21" fmla="val 57"/>
                <a:gd name="f22" fmla="val 62"/>
                <a:gd name="f23" fmla="val 27"/>
                <a:gd name="f24" fmla="val 86"/>
                <a:gd name="f25" fmla="val 39"/>
                <a:gd name="f26" fmla="val 111"/>
                <a:gd name="f27" fmla="val 51"/>
                <a:gd name="f28" fmla="val 41"/>
                <a:gd name="f29" fmla="val 109"/>
                <a:gd name="f30" fmla="val 83"/>
                <a:gd name="f31" fmla="val 24"/>
                <a:gd name="f32" fmla="val 56"/>
                <a:gd name="f33" fmla="val 43"/>
                <a:gd name="f34" fmla="val 31"/>
                <a:gd name="f35" fmla="+- 0 0 -90"/>
                <a:gd name="f36" fmla="*/ f3 1 52"/>
                <a:gd name="f37" fmla="*/ f4 1 135"/>
                <a:gd name="f38" fmla="+- f7 0 f5"/>
                <a:gd name="f39" fmla="+- f6 0 f5"/>
                <a:gd name="f40" fmla="*/ f35 f0 1"/>
                <a:gd name="f41" fmla="*/ f39 1 52"/>
                <a:gd name="f42" fmla="*/ f38 1 135"/>
                <a:gd name="f43" fmla="*/ 7 f39 1"/>
                <a:gd name="f44" fmla="*/ 18 f38 1"/>
                <a:gd name="f45" fmla="*/ 0 f39 1"/>
                <a:gd name="f46" fmla="*/ 0 f38 1"/>
                <a:gd name="f47" fmla="*/ 12 f39 1"/>
                <a:gd name="f48" fmla="*/ 48 f38 1"/>
                <a:gd name="f49" fmla="*/ 16 f39 1"/>
                <a:gd name="f50" fmla="*/ 62 f38 1"/>
                <a:gd name="f51" fmla="*/ 51 f39 1"/>
                <a:gd name="f52" fmla="*/ 135 f38 1"/>
                <a:gd name="f53" fmla="*/ 52 f39 1"/>
                <a:gd name="f54" fmla="*/ 24 f39 1"/>
                <a:gd name="f55" fmla="*/ 56 f38 1"/>
                <a:gd name="f56" fmla="*/ f40 1 f2"/>
                <a:gd name="f57" fmla="*/ f43 1 52"/>
                <a:gd name="f58" fmla="*/ f44 1 135"/>
                <a:gd name="f59" fmla="*/ f45 1 52"/>
                <a:gd name="f60" fmla="*/ f46 1 135"/>
                <a:gd name="f61" fmla="*/ f47 1 52"/>
                <a:gd name="f62" fmla="*/ f48 1 135"/>
                <a:gd name="f63" fmla="*/ f49 1 52"/>
                <a:gd name="f64" fmla="*/ f50 1 135"/>
                <a:gd name="f65" fmla="*/ f51 1 52"/>
                <a:gd name="f66" fmla="*/ f52 1 135"/>
                <a:gd name="f67" fmla="*/ f53 1 52"/>
                <a:gd name="f68" fmla="*/ f54 1 52"/>
                <a:gd name="f69" fmla="*/ f55 1 135"/>
                <a:gd name="f70" fmla="*/ 0 1 f41"/>
                <a:gd name="f71" fmla="*/ f6 1 f41"/>
                <a:gd name="f72" fmla="*/ 0 1 f42"/>
                <a:gd name="f73" fmla="*/ f7 1 f42"/>
                <a:gd name="f74" fmla="+- f56 0 f1"/>
                <a:gd name="f75" fmla="*/ f57 1 f41"/>
                <a:gd name="f76" fmla="*/ f58 1 f42"/>
                <a:gd name="f77" fmla="*/ f59 1 f41"/>
                <a:gd name="f78" fmla="*/ f60 1 f42"/>
                <a:gd name="f79" fmla="*/ f61 1 f41"/>
                <a:gd name="f80" fmla="*/ f62 1 f42"/>
                <a:gd name="f81" fmla="*/ f63 1 f41"/>
                <a:gd name="f82" fmla="*/ f64 1 f42"/>
                <a:gd name="f83" fmla="*/ f65 1 f41"/>
                <a:gd name="f84" fmla="*/ f66 1 f42"/>
                <a:gd name="f85" fmla="*/ f67 1 f41"/>
                <a:gd name="f86" fmla="*/ f68 1 f41"/>
                <a:gd name="f87" fmla="*/ f69 1 f42"/>
                <a:gd name="f88" fmla="*/ f70 f36 1"/>
                <a:gd name="f89" fmla="*/ f71 f36 1"/>
                <a:gd name="f90" fmla="*/ f73 f37 1"/>
                <a:gd name="f91" fmla="*/ f72 f37 1"/>
                <a:gd name="f92" fmla="*/ f75 f36 1"/>
                <a:gd name="f93" fmla="*/ f76 f37 1"/>
                <a:gd name="f94" fmla="*/ f77 f36 1"/>
                <a:gd name="f95" fmla="*/ f78 f37 1"/>
                <a:gd name="f96" fmla="*/ f79 f36 1"/>
                <a:gd name="f97" fmla="*/ f80 f37 1"/>
                <a:gd name="f98" fmla="*/ f81 f36 1"/>
                <a:gd name="f99" fmla="*/ f82 f37 1"/>
                <a:gd name="f100" fmla="*/ f83 f36 1"/>
                <a:gd name="f101" fmla="*/ f84 f37 1"/>
                <a:gd name="f102" fmla="*/ f85 f36 1"/>
                <a:gd name="f103" fmla="*/ f86 f36 1"/>
                <a:gd name="f104" fmla="*/ f87 f37 1"/>
              </a:gdLst>
              <a:ahLst/>
              <a:cxnLst>
                <a:cxn ang="3cd4">
                  <a:pos x="hc" y="t"/>
                </a:cxn>
                <a:cxn ang="0">
                  <a:pos x="r" y="vc"/>
                </a:cxn>
                <a:cxn ang="cd4">
                  <a:pos x="hc" y="b"/>
                </a:cxn>
                <a:cxn ang="cd2">
                  <a:pos x="l" y="vc"/>
                </a:cxn>
                <a:cxn ang="f74">
                  <a:pos x="f92" y="f93"/>
                </a:cxn>
                <a:cxn ang="f74">
                  <a:pos x="f94" y="f95"/>
                </a:cxn>
                <a:cxn ang="f74">
                  <a:pos x="f96" y="f97"/>
                </a:cxn>
                <a:cxn ang="f74">
                  <a:pos x="f98" y="f99"/>
                </a:cxn>
                <a:cxn ang="f74">
                  <a:pos x="f100" y="f101"/>
                </a:cxn>
                <a:cxn ang="f74">
                  <a:pos x="f102" y="f101"/>
                </a:cxn>
                <a:cxn ang="f74">
                  <a:pos x="f103" y="f104"/>
                </a:cxn>
                <a:cxn ang="f74">
                  <a:pos x="f92" y="f93"/>
                </a:cxn>
              </a:cxnLst>
              <a:rect l="f88" t="f91" r="f89" b="f90"/>
              <a:pathLst>
                <a:path w="52" h="135">
                  <a:moveTo>
                    <a:pt x="f8" y="f9"/>
                  </a:moveTo>
                  <a:cubicBezTo>
                    <a:pt x="f10" y="f11"/>
                    <a:pt x="f12" y="f13"/>
                    <a:pt x="f5" y="f5"/>
                  </a:cubicBezTo>
                  <a:cubicBezTo>
                    <a:pt x="f14" y="f15"/>
                    <a:pt x="f8" y="f16"/>
                    <a:pt x="f11" y="f17"/>
                  </a:cubicBezTo>
                  <a:cubicBezTo>
                    <a:pt x="f18" y="f19"/>
                    <a:pt x="f20" y="f21"/>
                    <a:pt x="f15" y="f22"/>
                  </a:cubicBezTo>
                  <a:cubicBezTo>
                    <a:pt x="f23" y="f24"/>
                    <a:pt x="f25" y="f26"/>
                    <a:pt x="f27" y="f7"/>
                  </a:cubicBezTo>
                  <a:cubicBezTo>
                    <a:pt x="f6" y="f7"/>
                    <a:pt x="f6" y="f7"/>
                    <a:pt x="f6" y="f7"/>
                  </a:cubicBezTo>
                  <a:cubicBezTo>
                    <a:pt x="f28" y="f29"/>
                    <a:pt x="f16" y="f30"/>
                    <a:pt x="f31" y="f32"/>
                  </a:cubicBezTo>
                  <a:cubicBezTo>
                    <a:pt x="f9" y="f33"/>
                    <a:pt x="f18" y="f34"/>
                    <a:pt x="f8" y="f9"/>
                  </a:cubicBezTo>
                  <a:close/>
                </a:path>
              </a:pathLst>
            </a:custGeom>
            <a:solidFill>
              <a:srgbClr val="373545">
                <a:alpha val="20000"/>
              </a:srgbClr>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grpSp>
      <p:grpSp>
        <p:nvGrpSpPr>
          <p:cNvPr id="15" name="Group 48"/>
          <p:cNvGrpSpPr/>
          <p:nvPr/>
        </p:nvGrpSpPr>
        <p:grpSpPr>
          <a:xfrm>
            <a:off x="22229" y="0"/>
            <a:ext cx="2114549" cy="6853235"/>
            <a:chOff x="22229" y="0"/>
            <a:chExt cx="2114549" cy="6853235"/>
          </a:xfrm>
        </p:grpSpPr>
        <p:sp>
          <p:nvSpPr>
            <p:cNvPr id="16" name="Freeform 27"/>
            <p:cNvSpPr/>
            <p:nvPr/>
          </p:nvSpPr>
          <p:spPr>
            <a:xfrm>
              <a:off x="22229" y="0"/>
              <a:ext cx="443538" cy="4401217"/>
            </a:xfrm>
            <a:custGeom>
              <a:avLst/>
              <a:gdLst>
                <a:gd name="f0" fmla="val 10800000"/>
                <a:gd name="f1" fmla="val 5400000"/>
                <a:gd name="f2" fmla="val 180"/>
                <a:gd name="f3" fmla="val w"/>
                <a:gd name="f4" fmla="val h"/>
                <a:gd name="f5" fmla="val 0"/>
                <a:gd name="f6" fmla="val 103"/>
                <a:gd name="f7" fmla="val 920"/>
                <a:gd name="f8" fmla="val 7"/>
                <a:gd name="f9" fmla="val 210"/>
                <a:gd name="f10" fmla="val 11"/>
                <a:gd name="f11" fmla="val 288"/>
                <a:gd name="f12" fmla="val 17"/>
                <a:gd name="f13" fmla="val 367"/>
                <a:gd name="f14" fmla="val 26"/>
                <a:gd name="f15" fmla="val 445"/>
                <a:gd name="f16" fmla="val 34"/>
                <a:gd name="f17" fmla="val 523"/>
                <a:gd name="f18" fmla="val 44"/>
                <a:gd name="f19" fmla="val 601"/>
                <a:gd name="f20" fmla="val 57"/>
                <a:gd name="f21" fmla="val 679"/>
                <a:gd name="f22" fmla="val 69"/>
                <a:gd name="f23" fmla="val 757"/>
                <a:gd name="f24" fmla="val 84"/>
                <a:gd name="f25" fmla="val 834"/>
                <a:gd name="f26" fmla="val 101"/>
                <a:gd name="f27" fmla="val 911"/>
                <a:gd name="f28" fmla="val 102"/>
                <a:gd name="f29" fmla="val 914"/>
                <a:gd name="f30" fmla="val 917"/>
                <a:gd name="f31" fmla="val 905"/>
                <a:gd name="f32" fmla="val 100"/>
                <a:gd name="f33" fmla="val 889"/>
                <a:gd name="f34" fmla="val 99"/>
                <a:gd name="f35" fmla="val 874"/>
                <a:gd name="f36" fmla="val 871"/>
                <a:gd name="f37" fmla="val 868"/>
                <a:gd name="f38" fmla="val 866"/>
                <a:gd name="f39" fmla="val 85"/>
                <a:gd name="f40" fmla="val 803"/>
                <a:gd name="f41" fmla="val 73"/>
                <a:gd name="f42" fmla="val 741"/>
                <a:gd name="f43" fmla="val 63"/>
                <a:gd name="f44" fmla="val 678"/>
                <a:gd name="f45" fmla="val 50"/>
                <a:gd name="f46" fmla="val 600"/>
                <a:gd name="f47" fmla="val 39"/>
                <a:gd name="f48" fmla="val 30"/>
                <a:gd name="f49" fmla="val 444"/>
                <a:gd name="f50" fmla="val 21"/>
                <a:gd name="f51" fmla="val 366"/>
                <a:gd name="f52" fmla="val 14"/>
                <a:gd name="f53" fmla="val 9"/>
                <a:gd name="f54" fmla="val 209"/>
                <a:gd name="f55" fmla="val 170"/>
                <a:gd name="f56" fmla="val 5"/>
                <a:gd name="f57" fmla="val 131"/>
                <a:gd name="f58" fmla="val 3"/>
                <a:gd name="f59" fmla="val 92"/>
                <a:gd name="f60" fmla="val 2"/>
                <a:gd name="f61" fmla="val 61"/>
                <a:gd name="f62" fmla="val 1"/>
                <a:gd name="f63" fmla="val 31"/>
                <a:gd name="f64" fmla="val 4"/>
                <a:gd name="f65" fmla="+- 0 0 -90"/>
                <a:gd name="f66" fmla="*/ f3 1 103"/>
                <a:gd name="f67" fmla="*/ f4 1 920"/>
                <a:gd name="f68" fmla="+- f7 0 f5"/>
                <a:gd name="f69" fmla="+- f6 0 f5"/>
                <a:gd name="f70" fmla="*/ f65 f0 1"/>
                <a:gd name="f71" fmla="*/ f69 1 103"/>
                <a:gd name="f72" fmla="*/ f68 1 920"/>
                <a:gd name="f73" fmla="*/ 7 f69 1"/>
                <a:gd name="f74" fmla="*/ 210 f68 1"/>
                <a:gd name="f75" fmla="*/ 26 f69 1"/>
                <a:gd name="f76" fmla="*/ 445 f68 1"/>
                <a:gd name="f77" fmla="*/ 57 f69 1"/>
                <a:gd name="f78" fmla="*/ 679 f68 1"/>
                <a:gd name="f79" fmla="*/ 101 f69 1"/>
                <a:gd name="f80" fmla="*/ 911 f68 1"/>
                <a:gd name="f81" fmla="*/ 103 f69 1"/>
                <a:gd name="f82" fmla="*/ 920 f68 1"/>
                <a:gd name="f83" fmla="*/ 99 f69 1"/>
                <a:gd name="f84" fmla="*/ 874 f68 1"/>
                <a:gd name="f85" fmla="*/ 866 f68 1"/>
                <a:gd name="f86" fmla="*/ 63 f69 1"/>
                <a:gd name="f87" fmla="*/ 678 f68 1"/>
                <a:gd name="f88" fmla="*/ 30 f69 1"/>
                <a:gd name="f89" fmla="*/ 444 f68 1"/>
                <a:gd name="f90" fmla="*/ 9 f69 1"/>
                <a:gd name="f91" fmla="*/ 209 f68 1"/>
                <a:gd name="f92" fmla="*/ 3 f69 1"/>
                <a:gd name="f93" fmla="*/ 92 f68 1"/>
                <a:gd name="f94" fmla="*/ 1 f69 1"/>
                <a:gd name="f95" fmla="*/ 0 f68 1"/>
                <a:gd name="f96" fmla="*/ 0 f69 1"/>
                <a:gd name="f97" fmla="*/ f70 1 f2"/>
                <a:gd name="f98" fmla="*/ f73 1 103"/>
                <a:gd name="f99" fmla="*/ f74 1 920"/>
                <a:gd name="f100" fmla="*/ f75 1 103"/>
                <a:gd name="f101" fmla="*/ f76 1 920"/>
                <a:gd name="f102" fmla="*/ f77 1 103"/>
                <a:gd name="f103" fmla="*/ f78 1 920"/>
                <a:gd name="f104" fmla="*/ f79 1 103"/>
                <a:gd name="f105" fmla="*/ f80 1 920"/>
                <a:gd name="f106" fmla="*/ f81 1 103"/>
                <a:gd name="f107" fmla="*/ f82 1 920"/>
                <a:gd name="f108" fmla="*/ f83 1 103"/>
                <a:gd name="f109" fmla="*/ f84 1 920"/>
                <a:gd name="f110" fmla="*/ f85 1 920"/>
                <a:gd name="f111" fmla="*/ f86 1 103"/>
                <a:gd name="f112" fmla="*/ f87 1 920"/>
                <a:gd name="f113" fmla="*/ f88 1 103"/>
                <a:gd name="f114" fmla="*/ f89 1 920"/>
                <a:gd name="f115" fmla="*/ f90 1 103"/>
                <a:gd name="f116" fmla="*/ f91 1 920"/>
                <a:gd name="f117" fmla="*/ f92 1 103"/>
                <a:gd name="f118" fmla="*/ f93 1 920"/>
                <a:gd name="f119" fmla="*/ f94 1 103"/>
                <a:gd name="f120" fmla="*/ f95 1 920"/>
                <a:gd name="f121" fmla="*/ f96 1 103"/>
                <a:gd name="f122" fmla="*/ 0 1 f71"/>
                <a:gd name="f123" fmla="*/ f6 1 f71"/>
                <a:gd name="f124" fmla="*/ 0 1 f72"/>
                <a:gd name="f125" fmla="*/ f7 1 f72"/>
                <a:gd name="f126" fmla="+- f97 0 f1"/>
                <a:gd name="f127" fmla="*/ f98 1 f71"/>
                <a:gd name="f128" fmla="*/ f99 1 f72"/>
                <a:gd name="f129" fmla="*/ f100 1 f71"/>
                <a:gd name="f130" fmla="*/ f101 1 f72"/>
                <a:gd name="f131" fmla="*/ f102 1 f71"/>
                <a:gd name="f132" fmla="*/ f103 1 f72"/>
                <a:gd name="f133" fmla="*/ f104 1 f71"/>
                <a:gd name="f134" fmla="*/ f105 1 f72"/>
                <a:gd name="f135" fmla="*/ f106 1 f71"/>
                <a:gd name="f136" fmla="*/ f107 1 f72"/>
                <a:gd name="f137" fmla="*/ f108 1 f71"/>
                <a:gd name="f138" fmla="*/ f109 1 f72"/>
                <a:gd name="f139" fmla="*/ f110 1 f72"/>
                <a:gd name="f140" fmla="*/ f111 1 f71"/>
                <a:gd name="f141" fmla="*/ f112 1 f72"/>
                <a:gd name="f142" fmla="*/ f113 1 f71"/>
                <a:gd name="f143" fmla="*/ f114 1 f72"/>
                <a:gd name="f144" fmla="*/ f115 1 f71"/>
                <a:gd name="f145" fmla="*/ f116 1 f72"/>
                <a:gd name="f146" fmla="*/ f117 1 f71"/>
                <a:gd name="f147" fmla="*/ f118 1 f72"/>
                <a:gd name="f148" fmla="*/ f119 1 f71"/>
                <a:gd name="f149" fmla="*/ f120 1 f72"/>
                <a:gd name="f150" fmla="*/ f121 1 f71"/>
                <a:gd name="f151" fmla="*/ f122 f66 1"/>
                <a:gd name="f152" fmla="*/ f123 f66 1"/>
                <a:gd name="f153" fmla="*/ f125 f67 1"/>
                <a:gd name="f154" fmla="*/ f124 f67 1"/>
                <a:gd name="f155" fmla="*/ f127 f66 1"/>
                <a:gd name="f156" fmla="*/ f128 f67 1"/>
                <a:gd name="f157" fmla="*/ f129 f66 1"/>
                <a:gd name="f158" fmla="*/ f130 f67 1"/>
                <a:gd name="f159" fmla="*/ f131 f66 1"/>
                <a:gd name="f160" fmla="*/ f132 f67 1"/>
                <a:gd name="f161" fmla="*/ f133 f66 1"/>
                <a:gd name="f162" fmla="*/ f134 f67 1"/>
                <a:gd name="f163" fmla="*/ f135 f66 1"/>
                <a:gd name="f164" fmla="*/ f136 f67 1"/>
                <a:gd name="f165" fmla="*/ f137 f66 1"/>
                <a:gd name="f166" fmla="*/ f138 f67 1"/>
                <a:gd name="f167" fmla="*/ f139 f67 1"/>
                <a:gd name="f168" fmla="*/ f140 f66 1"/>
                <a:gd name="f169" fmla="*/ f141 f67 1"/>
                <a:gd name="f170" fmla="*/ f142 f66 1"/>
                <a:gd name="f171" fmla="*/ f143 f67 1"/>
                <a:gd name="f172" fmla="*/ f144 f66 1"/>
                <a:gd name="f173" fmla="*/ f145 f67 1"/>
                <a:gd name="f174" fmla="*/ f146 f66 1"/>
                <a:gd name="f175" fmla="*/ f147 f67 1"/>
                <a:gd name="f176" fmla="*/ f148 f66 1"/>
                <a:gd name="f177" fmla="*/ f149 f67 1"/>
                <a:gd name="f178" fmla="*/ f150 f66 1"/>
              </a:gdLst>
              <a:ahLst/>
              <a:cxnLst>
                <a:cxn ang="3cd4">
                  <a:pos x="hc" y="t"/>
                </a:cxn>
                <a:cxn ang="0">
                  <a:pos x="r" y="vc"/>
                </a:cxn>
                <a:cxn ang="cd4">
                  <a:pos x="hc" y="b"/>
                </a:cxn>
                <a:cxn ang="cd2">
                  <a:pos x="l" y="vc"/>
                </a:cxn>
                <a:cxn ang="f126">
                  <a:pos x="f155" y="f156"/>
                </a:cxn>
                <a:cxn ang="f126">
                  <a:pos x="f157" y="f158"/>
                </a:cxn>
                <a:cxn ang="f126">
                  <a:pos x="f159" y="f160"/>
                </a:cxn>
                <a:cxn ang="f126">
                  <a:pos x="f161" y="f162"/>
                </a:cxn>
                <a:cxn ang="f126">
                  <a:pos x="f163" y="f164"/>
                </a:cxn>
                <a:cxn ang="f126">
                  <a:pos x="f165" y="f166"/>
                </a:cxn>
                <a:cxn ang="f126">
                  <a:pos x="f165" y="f167"/>
                </a:cxn>
                <a:cxn ang="f126">
                  <a:pos x="f168" y="f169"/>
                </a:cxn>
                <a:cxn ang="f126">
                  <a:pos x="f170" y="f171"/>
                </a:cxn>
                <a:cxn ang="f126">
                  <a:pos x="f172" y="f173"/>
                </a:cxn>
                <a:cxn ang="f126">
                  <a:pos x="f174" y="f175"/>
                </a:cxn>
                <a:cxn ang="f126">
                  <a:pos x="f176" y="f177"/>
                </a:cxn>
                <a:cxn ang="f126">
                  <a:pos x="f178" y="f177"/>
                </a:cxn>
                <a:cxn ang="f126">
                  <a:pos x="f176" y="f175"/>
                </a:cxn>
                <a:cxn ang="f126">
                  <a:pos x="f155" y="f156"/>
                </a:cxn>
              </a:cxnLst>
              <a:rect l="f151" t="f154" r="f152" b="f153"/>
              <a:pathLst>
                <a:path w="103" h="920">
                  <a:moveTo>
                    <a:pt x="f8" y="f9"/>
                  </a:moveTo>
                  <a:cubicBezTo>
                    <a:pt x="f10" y="f11"/>
                    <a:pt x="f12" y="f13"/>
                    <a:pt x="f14" y="f15"/>
                  </a:cubicBezTo>
                  <a:cubicBezTo>
                    <a:pt x="f16" y="f17"/>
                    <a:pt x="f18" y="f19"/>
                    <a:pt x="f20" y="f21"/>
                  </a:cubicBezTo>
                  <a:cubicBezTo>
                    <a:pt x="f22" y="f23"/>
                    <a:pt x="f24" y="f25"/>
                    <a:pt x="f26" y="f27"/>
                  </a:cubicBezTo>
                  <a:cubicBezTo>
                    <a:pt x="f28" y="f29"/>
                    <a:pt x="f6" y="f30"/>
                    <a:pt x="f6" y="f7"/>
                  </a:cubicBezTo>
                  <a:cubicBezTo>
                    <a:pt x="f28" y="f31"/>
                    <a:pt x="f32" y="f33"/>
                    <a:pt x="f34" y="f35"/>
                  </a:cubicBezTo>
                  <a:cubicBezTo>
                    <a:pt x="f34" y="f36"/>
                    <a:pt x="f34" y="f37"/>
                    <a:pt x="f34" y="f38"/>
                  </a:cubicBezTo>
                  <a:cubicBezTo>
                    <a:pt x="f39" y="f40"/>
                    <a:pt x="f41" y="f42"/>
                    <a:pt x="f43" y="f44"/>
                  </a:cubicBezTo>
                  <a:cubicBezTo>
                    <a:pt x="f45" y="f46"/>
                    <a:pt x="f47" y="f17"/>
                    <a:pt x="f48" y="f49"/>
                  </a:cubicBezTo>
                  <a:cubicBezTo>
                    <a:pt x="f50" y="f51"/>
                    <a:pt x="f52" y="f11"/>
                    <a:pt x="f53" y="f54"/>
                  </a:cubicBezTo>
                  <a:cubicBezTo>
                    <a:pt x="f8" y="f55"/>
                    <a:pt x="f56" y="f57"/>
                    <a:pt x="f58" y="f59"/>
                  </a:cubicBezTo>
                  <a:cubicBezTo>
                    <a:pt x="f60" y="f61"/>
                    <a:pt x="f62" y="f63"/>
                    <a:pt x="f62" y="f5"/>
                  </a:cubicBezTo>
                  <a:cubicBezTo>
                    <a:pt x="f5" y="f5"/>
                    <a:pt x="f5" y="f5"/>
                    <a:pt x="f5" y="f5"/>
                  </a:cubicBezTo>
                  <a:cubicBezTo>
                    <a:pt x="f5" y="f63"/>
                    <a:pt x="f62" y="f61"/>
                    <a:pt x="f62" y="f59"/>
                  </a:cubicBezTo>
                  <a:cubicBezTo>
                    <a:pt x="f58" y="f57"/>
                    <a:pt x="f64" y="f55"/>
                    <a:pt x="f8" y="f9"/>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7" name="Freeform 28"/>
            <p:cNvSpPr/>
            <p:nvPr/>
          </p:nvSpPr>
          <p:spPr>
            <a:xfrm>
              <a:off x="491554" y="4316361"/>
              <a:ext cx="379933" cy="1580759"/>
            </a:xfrm>
            <a:custGeom>
              <a:avLst/>
              <a:gdLst>
                <a:gd name="f0" fmla="val 10800000"/>
                <a:gd name="f1" fmla="val 5400000"/>
                <a:gd name="f2" fmla="val 180"/>
                <a:gd name="f3" fmla="val w"/>
                <a:gd name="f4" fmla="val h"/>
                <a:gd name="f5" fmla="val 0"/>
                <a:gd name="f6" fmla="val 88"/>
                <a:gd name="f7" fmla="val 330"/>
                <a:gd name="f8" fmla="val 53"/>
                <a:gd name="f9" fmla="val 229"/>
                <a:gd name="f10" fmla="val 64"/>
                <a:gd name="f11" fmla="val 263"/>
                <a:gd name="f12" fmla="val 75"/>
                <a:gd name="f13" fmla="val 297"/>
                <a:gd name="f14" fmla="val 323"/>
                <a:gd name="f15" fmla="val 315"/>
                <a:gd name="f16" fmla="val 308"/>
                <a:gd name="f17" fmla="val 307"/>
                <a:gd name="f18" fmla="val 305"/>
                <a:gd name="f19" fmla="val 304"/>
                <a:gd name="f20" fmla="val 79"/>
                <a:gd name="f21" fmla="val 278"/>
                <a:gd name="f22" fmla="val 70"/>
                <a:gd name="f23" fmla="val 252"/>
                <a:gd name="f24" fmla="val 62"/>
                <a:gd name="f25" fmla="val 226"/>
                <a:gd name="f26" fmla="val 38"/>
                <a:gd name="f27" fmla="val 152"/>
                <a:gd name="f28" fmla="val 17"/>
                <a:gd name="f29" fmla="val 76"/>
                <a:gd name="f30" fmla="val 2"/>
                <a:gd name="f31" fmla="val 21"/>
                <a:gd name="f32" fmla="val 4"/>
                <a:gd name="f33" fmla="val 42"/>
                <a:gd name="f34" fmla="val 7"/>
                <a:gd name="f35" fmla="val 63"/>
                <a:gd name="f36" fmla="val 119"/>
                <a:gd name="f37" fmla="val 36"/>
                <a:gd name="f38" fmla="val 174"/>
                <a:gd name="f39" fmla="+- 0 0 -90"/>
                <a:gd name="f40" fmla="*/ f3 1 88"/>
                <a:gd name="f41" fmla="*/ f4 1 330"/>
                <a:gd name="f42" fmla="+- f7 0 f5"/>
                <a:gd name="f43" fmla="+- f6 0 f5"/>
                <a:gd name="f44" fmla="*/ f39 f0 1"/>
                <a:gd name="f45" fmla="*/ f43 1 88"/>
                <a:gd name="f46" fmla="*/ f42 1 330"/>
                <a:gd name="f47" fmla="*/ 53 f43 1"/>
                <a:gd name="f48" fmla="*/ 229 f42 1"/>
                <a:gd name="f49" fmla="*/ 88 f43 1"/>
                <a:gd name="f50" fmla="*/ 330 f42 1"/>
                <a:gd name="f51" fmla="*/ 308 f42 1"/>
                <a:gd name="f52" fmla="*/ 304 f42 1"/>
                <a:gd name="f53" fmla="*/ 62 f43 1"/>
                <a:gd name="f54" fmla="*/ 226 f42 1"/>
                <a:gd name="f55" fmla="*/ 0 f43 1"/>
                <a:gd name="f56" fmla="*/ 0 f42 1"/>
                <a:gd name="f57" fmla="*/ 7 f43 1"/>
                <a:gd name="f58" fmla="*/ 63 f42 1"/>
                <a:gd name="f59" fmla="*/ f44 1 f2"/>
                <a:gd name="f60" fmla="*/ f47 1 88"/>
                <a:gd name="f61" fmla="*/ f48 1 330"/>
                <a:gd name="f62" fmla="*/ f49 1 88"/>
                <a:gd name="f63" fmla="*/ f50 1 330"/>
                <a:gd name="f64" fmla="*/ f51 1 330"/>
                <a:gd name="f65" fmla="*/ f52 1 330"/>
                <a:gd name="f66" fmla="*/ f53 1 88"/>
                <a:gd name="f67" fmla="*/ f54 1 330"/>
                <a:gd name="f68" fmla="*/ f55 1 88"/>
                <a:gd name="f69" fmla="*/ f56 1 330"/>
                <a:gd name="f70" fmla="*/ f57 1 88"/>
                <a:gd name="f71" fmla="*/ f58 1 330"/>
                <a:gd name="f72" fmla="*/ 0 1 f45"/>
                <a:gd name="f73" fmla="*/ f6 1 f45"/>
                <a:gd name="f74" fmla="*/ 0 1 f46"/>
                <a:gd name="f75" fmla="*/ f7 1 f46"/>
                <a:gd name="f76" fmla="+- f59 0 f1"/>
                <a:gd name="f77" fmla="*/ f60 1 f45"/>
                <a:gd name="f78" fmla="*/ f61 1 f46"/>
                <a:gd name="f79" fmla="*/ f62 1 f45"/>
                <a:gd name="f80" fmla="*/ f63 1 f46"/>
                <a:gd name="f81" fmla="*/ f64 1 f46"/>
                <a:gd name="f82" fmla="*/ f65 1 f46"/>
                <a:gd name="f83" fmla="*/ f66 1 f45"/>
                <a:gd name="f84" fmla="*/ f67 1 f46"/>
                <a:gd name="f85" fmla="*/ f68 1 f45"/>
                <a:gd name="f86" fmla="*/ f69 1 f46"/>
                <a:gd name="f87" fmla="*/ f70 1 f45"/>
                <a:gd name="f88" fmla="*/ f71 1 f46"/>
                <a:gd name="f89" fmla="*/ f72 f40 1"/>
                <a:gd name="f90" fmla="*/ f73 f40 1"/>
                <a:gd name="f91" fmla="*/ f75 f41 1"/>
                <a:gd name="f92" fmla="*/ f74 f41 1"/>
                <a:gd name="f93" fmla="*/ f77 f40 1"/>
                <a:gd name="f94" fmla="*/ f78 f41 1"/>
                <a:gd name="f95" fmla="*/ f79 f40 1"/>
                <a:gd name="f96" fmla="*/ f80 f41 1"/>
                <a:gd name="f97" fmla="*/ f81 f41 1"/>
                <a:gd name="f98" fmla="*/ f82 f41 1"/>
                <a:gd name="f99" fmla="*/ f83 f40 1"/>
                <a:gd name="f100" fmla="*/ f84 f41 1"/>
                <a:gd name="f101" fmla="*/ f85 f40 1"/>
                <a:gd name="f102" fmla="*/ f86 f41 1"/>
                <a:gd name="f103" fmla="*/ f87 f40 1"/>
                <a:gd name="f104" fmla="*/ f88 f41 1"/>
              </a:gdLst>
              <a:ahLst/>
              <a:cxnLst>
                <a:cxn ang="3cd4">
                  <a:pos x="hc" y="t"/>
                </a:cxn>
                <a:cxn ang="0">
                  <a:pos x="r" y="vc"/>
                </a:cxn>
                <a:cxn ang="cd4">
                  <a:pos x="hc" y="b"/>
                </a:cxn>
                <a:cxn ang="cd2">
                  <a:pos x="l" y="vc"/>
                </a:cxn>
                <a:cxn ang="f76">
                  <a:pos x="f93" y="f94"/>
                </a:cxn>
                <a:cxn ang="f76">
                  <a:pos x="f95" y="f96"/>
                </a:cxn>
                <a:cxn ang="f76">
                  <a:pos x="f95" y="f97"/>
                </a:cxn>
                <a:cxn ang="f76">
                  <a:pos x="f95" y="f98"/>
                </a:cxn>
                <a:cxn ang="f76">
                  <a:pos x="f99" y="f100"/>
                </a:cxn>
                <a:cxn ang="f76">
                  <a:pos x="f101" y="f102"/>
                </a:cxn>
                <a:cxn ang="f76">
                  <a:pos x="f103" y="f104"/>
                </a:cxn>
                <a:cxn ang="f76">
                  <a:pos x="f93" y="f94"/>
                </a:cxn>
              </a:cxnLst>
              <a:rect l="f89" t="f92" r="f90" b="f91"/>
              <a:pathLst>
                <a:path w="88" h="330">
                  <a:moveTo>
                    <a:pt x="f8" y="f9"/>
                  </a:moveTo>
                  <a:cubicBezTo>
                    <a:pt x="f10" y="f11"/>
                    <a:pt x="f12" y="f13"/>
                    <a:pt x="f6" y="f7"/>
                  </a:cubicBezTo>
                  <a:cubicBezTo>
                    <a:pt x="f6" y="f14"/>
                    <a:pt x="f6" y="f15"/>
                    <a:pt x="f6" y="f16"/>
                  </a:cubicBezTo>
                  <a:cubicBezTo>
                    <a:pt x="f6" y="f17"/>
                    <a:pt x="f6" y="f18"/>
                    <a:pt x="f6" y="f19"/>
                  </a:cubicBezTo>
                  <a:cubicBezTo>
                    <a:pt x="f20" y="f21"/>
                    <a:pt x="f22" y="f23"/>
                    <a:pt x="f24" y="f25"/>
                  </a:cubicBezTo>
                  <a:cubicBezTo>
                    <a:pt x="f26" y="f27"/>
                    <a:pt x="f28" y="f29"/>
                    <a:pt x="f5" y="f5"/>
                  </a:cubicBezTo>
                  <a:cubicBezTo>
                    <a:pt x="f30" y="f31"/>
                    <a:pt x="f32" y="f33"/>
                    <a:pt x="f34" y="f35"/>
                  </a:cubicBezTo>
                  <a:cubicBezTo>
                    <a:pt x="f31" y="f36"/>
                    <a:pt x="f37" y="f38"/>
                    <a:pt x="f8" y="f9"/>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8" name="Freeform 29"/>
            <p:cNvSpPr/>
            <p:nvPr/>
          </p:nvSpPr>
          <p:spPr>
            <a:xfrm>
              <a:off x="900711" y="5862629"/>
              <a:ext cx="386809" cy="990606"/>
            </a:xfrm>
            <a:custGeom>
              <a:avLst/>
              <a:gdLst>
                <a:gd name="f0" fmla="val 10800000"/>
                <a:gd name="f1" fmla="val 5400000"/>
                <a:gd name="f2" fmla="val 180"/>
                <a:gd name="f3" fmla="val w"/>
                <a:gd name="f4" fmla="val h"/>
                <a:gd name="f5" fmla="val 0"/>
                <a:gd name="f6" fmla="val 90"/>
                <a:gd name="f7" fmla="val 207"/>
                <a:gd name="f8" fmla="val 6"/>
                <a:gd name="f9" fmla="val 15"/>
                <a:gd name="f10" fmla="val 4"/>
                <a:gd name="f11" fmla="val 10"/>
                <a:gd name="f12" fmla="val 2"/>
                <a:gd name="f13" fmla="val 5"/>
                <a:gd name="f14" fmla="val 9"/>
                <a:gd name="f15" fmla="val 19"/>
                <a:gd name="f16" fmla="val 1"/>
                <a:gd name="f17" fmla="val 29"/>
                <a:gd name="f18" fmla="val 14"/>
                <a:gd name="f19" fmla="val 62"/>
                <a:gd name="f20" fmla="val 27"/>
                <a:gd name="f21" fmla="val 95"/>
                <a:gd name="f22" fmla="val 42"/>
                <a:gd name="f23" fmla="val 127"/>
                <a:gd name="f24" fmla="val 54"/>
                <a:gd name="f25" fmla="val 154"/>
                <a:gd name="f26" fmla="val 67"/>
                <a:gd name="f27" fmla="val 181"/>
                <a:gd name="f28" fmla="val 80"/>
                <a:gd name="f29" fmla="val 76"/>
                <a:gd name="f30" fmla="val 63"/>
                <a:gd name="f31" fmla="val 152"/>
                <a:gd name="f32" fmla="val 50"/>
                <a:gd name="f33" fmla="val 123"/>
                <a:gd name="f34" fmla="val 34"/>
                <a:gd name="f35" fmla="val 88"/>
                <a:gd name="f36" fmla="val 20"/>
                <a:gd name="f37" fmla="val 51"/>
                <a:gd name="f38" fmla="+- 0 0 -90"/>
                <a:gd name="f39" fmla="*/ f3 1 90"/>
                <a:gd name="f40" fmla="*/ f4 1 207"/>
                <a:gd name="f41" fmla="+- f7 0 f5"/>
                <a:gd name="f42" fmla="+- f6 0 f5"/>
                <a:gd name="f43" fmla="*/ f38 f0 1"/>
                <a:gd name="f44" fmla="*/ f42 1 90"/>
                <a:gd name="f45" fmla="*/ f41 1 207"/>
                <a:gd name="f46" fmla="*/ 6 f42 1"/>
                <a:gd name="f47" fmla="*/ 15 f41 1"/>
                <a:gd name="f48" fmla="*/ 0 f42 1"/>
                <a:gd name="f49" fmla="*/ 0 f41 1"/>
                <a:gd name="f50" fmla="*/ 1 f42 1"/>
                <a:gd name="f51" fmla="*/ 29 f41 1"/>
                <a:gd name="f52" fmla="*/ 42 f42 1"/>
                <a:gd name="f53" fmla="*/ 127 f41 1"/>
                <a:gd name="f54" fmla="*/ 80 f42 1"/>
                <a:gd name="f55" fmla="*/ 207 f41 1"/>
                <a:gd name="f56" fmla="*/ 90 f42 1"/>
                <a:gd name="f57" fmla="*/ 50 f42 1"/>
                <a:gd name="f58" fmla="*/ 123 f41 1"/>
                <a:gd name="f59" fmla="*/ f43 1 f2"/>
                <a:gd name="f60" fmla="*/ f46 1 90"/>
                <a:gd name="f61" fmla="*/ f47 1 207"/>
                <a:gd name="f62" fmla="*/ f48 1 90"/>
                <a:gd name="f63" fmla="*/ f49 1 207"/>
                <a:gd name="f64" fmla="*/ f50 1 90"/>
                <a:gd name="f65" fmla="*/ f51 1 207"/>
                <a:gd name="f66" fmla="*/ f52 1 90"/>
                <a:gd name="f67" fmla="*/ f53 1 207"/>
                <a:gd name="f68" fmla="*/ f54 1 90"/>
                <a:gd name="f69" fmla="*/ f55 1 207"/>
                <a:gd name="f70" fmla="*/ f56 1 90"/>
                <a:gd name="f71" fmla="*/ f57 1 90"/>
                <a:gd name="f72" fmla="*/ f58 1 207"/>
                <a:gd name="f73" fmla="*/ 0 1 f44"/>
                <a:gd name="f74" fmla="*/ f6 1 f44"/>
                <a:gd name="f75" fmla="*/ 0 1 f45"/>
                <a:gd name="f76" fmla="*/ f7 1 f45"/>
                <a:gd name="f77" fmla="+- f59 0 f1"/>
                <a:gd name="f78" fmla="*/ f60 1 f44"/>
                <a:gd name="f79" fmla="*/ f61 1 f45"/>
                <a:gd name="f80" fmla="*/ f62 1 f44"/>
                <a:gd name="f81" fmla="*/ f63 1 f45"/>
                <a:gd name="f82" fmla="*/ f64 1 f44"/>
                <a:gd name="f83" fmla="*/ f65 1 f45"/>
                <a:gd name="f84" fmla="*/ f66 1 f44"/>
                <a:gd name="f85" fmla="*/ f67 1 f45"/>
                <a:gd name="f86" fmla="*/ f68 1 f44"/>
                <a:gd name="f87" fmla="*/ f69 1 f45"/>
                <a:gd name="f88" fmla="*/ f70 1 f44"/>
                <a:gd name="f89" fmla="*/ f71 1 f44"/>
                <a:gd name="f90" fmla="*/ f72 1 f45"/>
                <a:gd name="f91" fmla="*/ f73 f39 1"/>
                <a:gd name="f92" fmla="*/ f74 f39 1"/>
                <a:gd name="f93" fmla="*/ f76 f40 1"/>
                <a:gd name="f94" fmla="*/ f75 f40 1"/>
                <a:gd name="f95" fmla="*/ f78 f39 1"/>
                <a:gd name="f96" fmla="*/ f79 f40 1"/>
                <a:gd name="f97" fmla="*/ f80 f39 1"/>
                <a:gd name="f98" fmla="*/ f81 f40 1"/>
                <a:gd name="f99" fmla="*/ f82 f39 1"/>
                <a:gd name="f100" fmla="*/ f83 f40 1"/>
                <a:gd name="f101" fmla="*/ f84 f39 1"/>
                <a:gd name="f102" fmla="*/ f85 f40 1"/>
                <a:gd name="f103" fmla="*/ f86 f39 1"/>
                <a:gd name="f104" fmla="*/ f87 f40 1"/>
                <a:gd name="f105" fmla="*/ f88 f39 1"/>
                <a:gd name="f106" fmla="*/ f89 f39 1"/>
                <a:gd name="f107" fmla="*/ f90 f40 1"/>
              </a:gdLst>
              <a:ahLst/>
              <a:cxnLst>
                <a:cxn ang="3cd4">
                  <a:pos x="hc" y="t"/>
                </a:cxn>
                <a:cxn ang="0">
                  <a:pos x="r" y="vc"/>
                </a:cxn>
                <a:cxn ang="cd4">
                  <a:pos x="hc" y="b"/>
                </a:cxn>
                <a:cxn ang="cd2">
                  <a:pos x="l" y="vc"/>
                </a:cxn>
                <a:cxn ang="f77">
                  <a:pos x="f95" y="f96"/>
                </a:cxn>
                <a:cxn ang="f77">
                  <a:pos x="f97" y="f98"/>
                </a:cxn>
                <a:cxn ang="f77">
                  <a:pos x="f99" y="f100"/>
                </a:cxn>
                <a:cxn ang="f77">
                  <a:pos x="f101" y="f102"/>
                </a:cxn>
                <a:cxn ang="f77">
                  <a:pos x="f103" y="f104"/>
                </a:cxn>
                <a:cxn ang="f77">
                  <a:pos x="f105" y="f104"/>
                </a:cxn>
                <a:cxn ang="f77">
                  <a:pos x="f106" y="f107"/>
                </a:cxn>
                <a:cxn ang="f77">
                  <a:pos x="f95" y="f96"/>
                </a:cxn>
              </a:cxnLst>
              <a:rect l="f91" t="f94" r="f92" b="f93"/>
              <a:pathLst>
                <a:path w="90" h="207">
                  <a:moveTo>
                    <a:pt x="f8" y="f9"/>
                  </a:moveTo>
                  <a:cubicBezTo>
                    <a:pt x="f10" y="f11"/>
                    <a:pt x="f12" y="f13"/>
                    <a:pt x="f5" y="f5"/>
                  </a:cubicBezTo>
                  <a:cubicBezTo>
                    <a:pt x="f5" y="f14"/>
                    <a:pt x="f5" y="f15"/>
                    <a:pt x="f16" y="f17"/>
                  </a:cubicBezTo>
                  <a:cubicBezTo>
                    <a:pt x="f18" y="f19"/>
                    <a:pt x="f20" y="f21"/>
                    <a:pt x="f22" y="f23"/>
                  </a:cubicBezTo>
                  <a:cubicBezTo>
                    <a:pt x="f24" y="f25"/>
                    <a:pt x="f26" y="f27"/>
                    <a:pt x="f28" y="f7"/>
                  </a:cubicBezTo>
                  <a:cubicBezTo>
                    <a:pt x="f6" y="f7"/>
                    <a:pt x="f6" y="f7"/>
                    <a:pt x="f6" y="f7"/>
                  </a:cubicBezTo>
                  <a:cubicBezTo>
                    <a:pt x="f29" y="f2"/>
                    <a:pt x="f30" y="f31"/>
                    <a:pt x="f32" y="f33"/>
                  </a:cubicBezTo>
                  <a:cubicBezTo>
                    <a:pt x="f34" y="f35"/>
                    <a:pt x="f36" y="f37"/>
                    <a:pt x="f8" y="f9"/>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9" name="Freeform 30"/>
            <p:cNvSpPr/>
            <p:nvPr/>
          </p:nvSpPr>
          <p:spPr>
            <a:xfrm>
              <a:off x="465767" y="4364257"/>
              <a:ext cx="495111" cy="2236055"/>
            </a:xfrm>
            <a:custGeom>
              <a:avLst/>
              <a:gdLst>
                <a:gd name="f0" fmla="val 10800000"/>
                <a:gd name="f1" fmla="val 5400000"/>
                <a:gd name="f2" fmla="val 180"/>
                <a:gd name="f3" fmla="val w"/>
                <a:gd name="f4" fmla="val h"/>
                <a:gd name="f5" fmla="val 0"/>
                <a:gd name="f6" fmla="val 115"/>
                <a:gd name="f7" fmla="val 467"/>
                <a:gd name="f8" fmla="val 101"/>
                <a:gd name="f9" fmla="val 409"/>
                <a:gd name="f10" fmla="val 93"/>
                <a:gd name="f11" fmla="val 388"/>
                <a:gd name="f12" fmla="val 85"/>
                <a:gd name="f13" fmla="val 366"/>
                <a:gd name="f14" fmla="val 78"/>
                <a:gd name="f15" fmla="val 344"/>
                <a:gd name="f16" fmla="val 57"/>
                <a:gd name="f17" fmla="val 281"/>
                <a:gd name="f18" fmla="val 41"/>
                <a:gd name="f19" fmla="val 216"/>
                <a:gd name="f20" fmla="val 29"/>
                <a:gd name="f21" fmla="val 151"/>
                <a:gd name="f22" fmla="val 22"/>
                <a:gd name="f23" fmla="val 119"/>
                <a:gd name="f24" fmla="val 17"/>
                <a:gd name="f25" fmla="val 86"/>
                <a:gd name="f26" fmla="val 13"/>
                <a:gd name="f27" fmla="val 53"/>
                <a:gd name="f28" fmla="val 9"/>
                <a:gd name="f29" fmla="val 35"/>
                <a:gd name="f30" fmla="val 4"/>
                <a:gd name="f31" fmla="val 18"/>
                <a:gd name="f32" fmla="val 5"/>
                <a:gd name="f33" fmla="val 51"/>
                <a:gd name="f34" fmla="val 12"/>
                <a:gd name="f35" fmla="val 102"/>
                <a:gd name="f36" fmla="val 21"/>
                <a:gd name="f37" fmla="val 152"/>
                <a:gd name="f38" fmla="val 33"/>
                <a:gd name="f39" fmla="val 218"/>
                <a:gd name="f40" fmla="val 49"/>
                <a:gd name="f41" fmla="val 283"/>
                <a:gd name="f42" fmla="val 69"/>
                <a:gd name="f43" fmla="val 347"/>
                <a:gd name="f44" fmla="val 79"/>
                <a:gd name="f45" fmla="val 378"/>
                <a:gd name="f46" fmla="val 90"/>
                <a:gd name="f47" fmla="val 410"/>
                <a:gd name="f48" fmla="val 103"/>
                <a:gd name="f49" fmla="val 441"/>
                <a:gd name="f50" fmla="val 107"/>
                <a:gd name="f51" fmla="val 449"/>
                <a:gd name="f52" fmla="val 111"/>
                <a:gd name="f53" fmla="val 458"/>
                <a:gd name="f54" fmla="val 114"/>
                <a:gd name="f55" fmla="val 464"/>
                <a:gd name="f56" fmla="val 113"/>
                <a:gd name="f57" fmla="val 461"/>
                <a:gd name="f58" fmla="val 112"/>
                <a:gd name="f59" fmla="val 108"/>
                <a:gd name="f60" fmla="val 442"/>
                <a:gd name="f61" fmla="val 104"/>
                <a:gd name="f62" fmla="val 425"/>
                <a:gd name="f63" fmla="+- 0 0 -90"/>
                <a:gd name="f64" fmla="*/ f3 1 115"/>
                <a:gd name="f65" fmla="*/ f4 1 467"/>
                <a:gd name="f66" fmla="+- f7 0 f5"/>
                <a:gd name="f67" fmla="+- f6 0 f5"/>
                <a:gd name="f68" fmla="*/ f63 f0 1"/>
                <a:gd name="f69" fmla="*/ f67 1 115"/>
                <a:gd name="f70" fmla="*/ f66 1 467"/>
                <a:gd name="f71" fmla="*/ 101 f67 1"/>
                <a:gd name="f72" fmla="*/ 409 f66 1"/>
                <a:gd name="f73" fmla="*/ 78 f67 1"/>
                <a:gd name="f74" fmla="*/ 344 f66 1"/>
                <a:gd name="f75" fmla="*/ 29 f67 1"/>
                <a:gd name="f76" fmla="*/ 151 f66 1"/>
                <a:gd name="f77" fmla="*/ 13 f67 1"/>
                <a:gd name="f78" fmla="*/ 53 f66 1"/>
                <a:gd name="f79" fmla="*/ 0 f67 1"/>
                <a:gd name="f80" fmla="*/ 0 f66 1"/>
                <a:gd name="f81" fmla="*/ 21 f67 1"/>
                <a:gd name="f82" fmla="*/ 152 f66 1"/>
                <a:gd name="f83" fmla="*/ 69 f67 1"/>
                <a:gd name="f84" fmla="*/ 347 f66 1"/>
                <a:gd name="f85" fmla="*/ 103 f67 1"/>
                <a:gd name="f86" fmla="*/ 441 f66 1"/>
                <a:gd name="f87" fmla="*/ 115 f67 1"/>
                <a:gd name="f88" fmla="*/ 467 f66 1"/>
                <a:gd name="f89" fmla="*/ 112 f67 1"/>
                <a:gd name="f90" fmla="*/ 458 f66 1"/>
                <a:gd name="f91" fmla="*/ f68 1 f2"/>
                <a:gd name="f92" fmla="*/ f71 1 115"/>
                <a:gd name="f93" fmla="*/ f72 1 467"/>
                <a:gd name="f94" fmla="*/ f73 1 115"/>
                <a:gd name="f95" fmla="*/ f74 1 467"/>
                <a:gd name="f96" fmla="*/ f75 1 115"/>
                <a:gd name="f97" fmla="*/ f76 1 467"/>
                <a:gd name="f98" fmla="*/ f77 1 115"/>
                <a:gd name="f99" fmla="*/ f78 1 467"/>
                <a:gd name="f100" fmla="*/ f79 1 115"/>
                <a:gd name="f101" fmla="*/ f80 1 467"/>
                <a:gd name="f102" fmla="*/ f81 1 115"/>
                <a:gd name="f103" fmla="*/ f82 1 467"/>
                <a:gd name="f104" fmla="*/ f83 1 115"/>
                <a:gd name="f105" fmla="*/ f84 1 467"/>
                <a:gd name="f106" fmla="*/ f85 1 115"/>
                <a:gd name="f107" fmla="*/ f86 1 467"/>
                <a:gd name="f108" fmla="*/ f87 1 115"/>
                <a:gd name="f109" fmla="*/ f88 1 467"/>
                <a:gd name="f110" fmla="*/ f89 1 115"/>
                <a:gd name="f111" fmla="*/ f90 1 467"/>
                <a:gd name="f112" fmla="*/ 0 1 f69"/>
                <a:gd name="f113" fmla="*/ f6 1 f69"/>
                <a:gd name="f114" fmla="*/ 0 1 f70"/>
                <a:gd name="f115" fmla="*/ f7 1 f70"/>
                <a:gd name="f116" fmla="+- f91 0 f1"/>
                <a:gd name="f117" fmla="*/ f92 1 f69"/>
                <a:gd name="f118" fmla="*/ f93 1 f70"/>
                <a:gd name="f119" fmla="*/ f94 1 f69"/>
                <a:gd name="f120" fmla="*/ f95 1 f70"/>
                <a:gd name="f121" fmla="*/ f96 1 f69"/>
                <a:gd name="f122" fmla="*/ f97 1 f70"/>
                <a:gd name="f123" fmla="*/ f98 1 f69"/>
                <a:gd name="f124" fmla="*/ f99 1 f70"/>
                <a:gd name="f125" fmla="*/ f100 1 f69"/>
                <a:gd name="f126" fmla="*/ f101 1 f70"/>
                <a:gd name="f127" fmla="*/ f102 1 f69"/>
                <a:gd name="f128" fmla="*/ f103 1 f70"/>
                <a:gd name="f129" fmla="*/ f104 1 f69"/>
                <a:gd name="f130" fmla="*/ f105 1 f70"/>
                <a:gd name="f131" fmla="*/ f106 1 f69"/>
                <a:gd name="f132" fmla="*/ f107 1 f70"/>
                <a:gd name="f133" fmla="*/ f108 1 f69"/>
                <a:gd name="f134" fmla="*/ f109 1 f70"/>
                <a:gd name="f135" fmla="*/ f110 1 f69"/>
                <a:gd name="f136" fmla="*/ f111 1 f70"/>
                <a:gd name="f137" fmla="*/ f112 f64 1"/>
                <a:gd name="f138" fmla="*/ f113 f64 1"/>
                <a:gd name="f139" fmla="*/ f115 f65 1"/>
                <a:gd name="f140" fmla="*/ f114 f65 1"/>
                <a:gd name="f141" fmla="*/ f117 f64 1"/>
                <a:gd name="f142" fmla="*/ f118 f65 1"/>
                <a:gd name="f143" fmla="*/ f119 f64 1"/>
                <a:gd name="f144" fmla="*/ f120 f65 1"/>
                <a:gd name="f145" fmla="*/ f121 f64 1"/>
                <a:gd name="f146" fmla="*/ f122 f65 1"/>
                <a:gd name="f147" fmla="*/ f123 f64 1"/>
                <a:gd name="f148" fmla="*/ f124 f65 1"/>
                <a:gd name="f149" fmla="*/ f125 f64 1"/>
                <a:gd name="f150" fmla="*/ f126 f65 1"/>
                <a:gd name="f151" fmla="*/ f127 f64 1"/>
                <a:gd name="f152" fmla="*/ f128 f65 1"/>
                <a:gd name="f153" fmla="*/ f129 f64 1"/>
                <a:gd name="f154" fmla="*/ f130 f65 1"/>
                <a:gd name="f155" fmla="*/ f131 f64 1"/>
                <a:gd name="f156" fmla="*/ f132 f65 1"/>
                <a:gd name="f157" fmla="*/ f133 f64 1"/>
                <a:gd name="f158" fmla="*/ f134 f65 1"/>
                <a:gd name="f159" fmla="*/ f135 f64 1"/>
                <a:gd name="f160" fmla="*/ f136 f65 1"/>
              </a:gdLst>
              <a:ahLst/>
              <a:cxnLst>
                <a:cxn ang="3cd4">
                  <a:pos x="hc" y="t"/>
                </a:cxn>
                <a:cxn ang="0">
                  <a:pos x="r" y="vc"/>
                </a:cxn>
                <a:cxn ang="cd4">
                  <a:pos x="hc" y="b"/>
                </a:cxn>
                <a:cxn ang="cd2">
                  <a:pos x="l" y="vc"/>
                </a:cxn>
                <a:cxn ang="f116">
                  <a:pos x="f141" y="f142"/>
                </a:cxn>
                <a:cxn ang="f116">
                  <a:pos x="f143" y="f144"/>
                </a:cxn>
                <a:cxn ang="f116">
                  <a:pos x="f145" y="f146"/>
                </a:cxn>
                <a:cxn ang="f116">
                  <a:pos x="f147" y="f148"/>
                </a:cxn>
                <a:cxn ang="f116">
                  <a:pos x="f149" y="f150"/>
                </a:cxn>
                <a:cxn ang="f116">
                  <a:pos x="f151" y="f152"/>
                </a:cxn>
                <a:cxn ang="f116">
                  <a:pos x="f153" y="f154"/>
                </a:cxn>
                <a:cxn ang="f116">
                  <a:pos x="f155" y="f156"/>
                </a:cxn>
                <a:cxn ang="f116">
                  <a:pos x="f157" y="f158"/>
                </a:cxn>
                <a:cxn ang="f116">
                  <a:pos x="f159" y="f160"/>
                </a:cxn>
                <a:cxn ang="f116">
                  <a:pos x="f141" y="f142"/>
                </a:cxn>
              </a:cxnLst>
              <a:rect l="f137" t="f140" r="f138" b="f139"/>
              <a:pathLst>
                <a:path w="115" h="467">
                  <a:moveTo>
                    <a:pt x="f8" y="f9"/>
                  </a:moveTo>
                  <a:cubicBezTo>
                    <a:pt x="f10" y="f11"/>
                    <a:pt x="f12" y="f13"/>
                    <a:pt x="f14" y="f15"/>
                  </a:cubicBezTo>
                  <a:cubicBezTo>
                    <a:pt x="f16" y="f17"/>
                    <a:pt x="f18" y="f19"/>
                    <a:pt x="f20" y="f21"/>
                  </a:cubicBezTo>
                  <a:cubicBezTo>
                    <a:pt x="f22" y="f23"/>
                    <a:pt x="f24" y="f25"/>
                    <a:pt x="f26" y="f27"/>
                  </a:cubicBezTo>
                  <a:cubicBezTo>
                    <a:pt x="f28" y="f29"/>
                    <a:pt x="f30" y="f31"/>
                    <a:pt x="f5" y="f5"/>
                  </a:cubicBezTo>
                  <a:cubicBezTo>
                    <a:pt x="f32" y="f33"/>
                    <a:pt x="f34" y="f35"/>
                    <a:pt x="f36" y="f37"/>
                  </a:cubicBezTo>
                  <a:cubicBezTo>
                    <a:pt x="f38" y="f39"/>
                    <a:pt x="f40" y="f41"/>
                    <a:pt x="f42" y="f43"/>
                  </a:cubicBezTo>
                  <a:cubicBezTo>
                    <a:pt x="f44" y="f45"/>
                    <a:pt x="f46" y="f47"/>
                    <a:pt x="f48" y="f49"/>
                  </a:cubicBezTo>
                  <a:cubicBezTo>
                    <a:pt x="f50" y="f51"/>
                    <a:pt x="f52" y="f53"/>
                    <a:pt x="f6" y="f7"/>
                  </a:cubicBezTo>
                  <a:cubicBezTo>
                    <a:pt x="f54" y="f55"/>
                    <a:pt x="f56" y="f57"/>
                    <a:pt x="f58" y="f53"/>
                  </a:cubicBezTo>
                  <a:cubicBezTo>
                    <a:pt x="f59" y="f60"/>
                    <a:pt x="f61" y="f62"/>
                    <a:pt x="f8" y="f9"/>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0" name="Freeform 31"/>
            <p:cNvSpPr/>
            <p:nvPr/>
          </p:nvSpPr>
          <p:spPr>
            <a:xfrm>
              <a:off x="417624" y="1288965"/>
              <a:ext cx="156444" cy="3027395"/>
            </a:xfrm>
            <a:custGeom>
              <a:avLst/>
              <a:gdLst>
                <a:gd name="f0" fmla="val 10800000"/>
                <a:gd name="f1" fmla="val 5400000"/>
                <a:gd name="f2" fmla="val 180"/>
                <a:gd name="f3" fmla="val w"/>
                <a:gd name="f4" fmla="val h"/>
                <a:gd name="f5" fmla="val 0"/>
                <a:gd name="f6" fmla="val 36"/>
                <a:gd name="f7" fmla="val 633"/>
                <a:gd name="f8" fmla="val 17"/>
                <a:gd name="f9" fmla="val 15"/>
                <a:gd name="f10" fmla="val 621"/>
                <a:gd name="f11" fmla="val 14"/>
                <a:gd name="f12" fmla="val 609"/>
                <a:gd name="f13" fmla="val 13"/>
                <a:gd name="f14" fmla="val 597"/>
                <a:gd name="f15" fmla="val 8"/>
                <a:gd name="f16" fmla="val 530"/>
                <a:gd name="f17" fmla="val 5"/>
                <a:gd name="f18" fmla="val 464"/>
                <a:gd name="f19" fmla="val 398"/>
                <a:gd name="f20" fmla="val 331"/>
                <a:gd name="f21" fmla="val 265"/>
                <a:gd name="f22" fmla="val 198"/>
                <a:gd name="f23" fmla="val 165"/>
                <a:gd name="f24" fmla="val 18"/>
                <a:gd name="f25" fmla="val 132"/>
                <a:gd name="f26" fmla="val 22"/>
                <a:gd name="f27" fmla="val 99"/>
                <a:gd name="f28" fmla="val 26"/>
                <a:gd name="f29" fmla="val 66"/>
                <a:gd name="f30" fmla="val 30"/>
                <a:gd name="f31" fmla="val 33"/>
                <a:gd name="f32" fmla="val 35"/>
                <a:gd name="f33" fmla="val 29"/>
                <a:gd name="f34" fmla="val 24"/>
                <a:gd name="f35" fmla="val 20"/>
                <a:gd name="f36" fmla="val 16"/>
                <a:gd name="f37" fmla="val 10"/>
                <a:gd name="f38" fmla="val 4"/>
                <a:gd name="f39" fmla="val 264"/>
                <a:gd name="f40" fmla="val 1"/>
                <a:gd name="f41" fmla="val 461"/>
                <a:gd name="f42" fmla="val 2"/>
                <a:gd name="f43" fmla="val 525"/>
                <a:gd name="f44" fmla="val 7"/>
                <a:gd name="f45" fmla="val 589"/>
                <a:gd name="f46" fmla="val 603"/>
                <a:gd name="f47" fmla="val 618"/>
                <a:gd name="f48" fmla="val 632"/>
                <a:gd name="f49" fmla="+- 0 0 -90"/>
                <a:gd name="f50" fmla="*/ f3 1 36"/>
                <a:gd name="f51" fmla="*/ f4 1 633"/>
                <a:gd name="f52" fmla="+- f7 0 f5"/>
                <a:gd name="f53" fmla="+- f6 0 f5"/>
                <a:gd name="f54" fmla="*/ f49 f0 1"/>
                <a:gd name="f55" fmla="*/ f53 1 36"/>
                <a:gd name="f56" fmla="*/ f52 1 633"/>
                <a:gd name="f57" fmla="*/ 17 f53 1"/>
                <a:gd name="f58" fmla="*/ 633 f52 1"/>
                <a:gd name="f59" fmla="*/ 13 f53 1"/>
                <a:gd name="f60" fmla="*/ 597 f52 1"/>
                <a:gd name="f61" fmla="*/ 5 f53 1"/>
                <a:gd name="f62" fmla="*/ 398 f52 1"/>
                <a:gd name="f63" fmla="*/ 198 f52 1"/>
                <a:gd name="f64" fmla="*/ 22 f53 1"/>
                <a:gd name="f65" fmla="*/ 99 f52 1"/>
                <a:gd name="f66" fmla="*/ 36 f53 1"/>
                <a:gd name="f67" fmla="*/ 0 f52 1"/>
                <a:gd name="f68" fmla="*/ 35 f53 1"/>
                <a:gd name="f69" fmla="*/ 20 f53 1"/>
                <a:gd name="f70" fmla="*/ 10 f53 1"/>
                <a:gd name="f71" fmla="*/ 1 f53 1"/>
                <a:gd name="f72" fmla="*/ 7 f53 1"/>
                <a:gd name="f73" fmla="*/ 589 f52 1"/>
                <a:gd name="f74" fmla="*/ 16 f53 1"/>
                <a:gd name="f75" fmla="*/ 632 f52 1"/>
                <a:gd name="f76" fmla="*/ f54 1 f2"/>
                <a:gd name="f77" fmla="*/ f57 1 36"/>
                <a:gd name="f78" fmla="*/ f58 1 633"/>
                <a:gd name="f79" fmla="*/ f59 1 36"/>
                <a:gd name="f80" fmla="*/ f60 1 633"/>
                <a:gd name="f81" fmla="*/ f61 1 36"/>
                <a:gd name="f82" fmla="*/ f62 1 633"/>
                <a:gd name="f83" fmla="*/ f63 1 633"/>
                <a:gd name="f84" fmla="*/ f64 1 36"/>
                <a:gd name="f85" fmla="*/ f65 1 633"/>
                <a:gd name="f86" fmla="*/ f66 1 36"/>
                <a:gd name="f87" fmla="*/ f67 1 633"/>
                <a:gd name="f88" fmla="*/ f68 1 36"/>
                <a:gd name="f89" fmla="*/ f69 1 36"/>
                <a:gd name="f90" fmla="*/ f70 1 36"/>
                <a:gd name="f91" fmla="*/ f71 1 36"/>
                <a:gd name="f92" fmla="*/ f72 1 36"/>
                <a:gd name="f93" fmla="*/ f73 1 633"/>
                <a:gd name="f94" fmla="*/ f74 1 36"/>
                <a:gd name="f95" fmla="*/ f75 1 633"/>
                <a:gd name="f96" fmla="*/ 0 1 f55"/>
                <a:gd name="f97" fmla="*/ f6 1 f55"/>
                <a:gd name="f98" fmla="*/ 0 1 f56"/>
                <a:gd name="f99" fmla="*/ f7 1 f56"/>
                <a:gd name="f100" fmla="+- f76 0 f1"/>
                <a:gd name="f101" fmla="*/ f77 1 f55"/>
                <a:gd name="f102" fmla="*/ f78 1 f56"/>
                <a:gd name="f103" fmla="*/ f79 1 f55"/>
                <a:gd name="f104" fmla="*/ f80 1 f56"/>
                <a:gd name="f105" fmla="*/ f81 1 f55"/>
                <a:gd name="f106" fmla="*/ f82 1 f56"/>
                <a:gd name="f107" fmla="*/ f83 1 f56"/>
                <a:gd name="f108" fmla="*/ f84 1 f55"/>
                <a:gd name="f109" fmla="*/ f85 1 f56"/>
                <a:gd name="f110" fmla="*/ f86 1 f55"/>
                <a:gd name="f111" fmla="*/ f87 1 f56"/>
                <a:gd name="f112" fmla="*/ f88 1 f55"/>
                <a:gd name="f113" fmla="*/ f89 1 f55"/>
                <a:gd name="f114" fmla="*/ f90 1 f55"/>
                <a:gd name="f115" fmla="*/ f91 1 f55"/>
                <a:gd name="f116" fmla="*/ f92 1 f55"/>
                <a:gd name="f117" fmla="*/ f93 1 f56"/>
                <a:gd name="f118" fmla="*/ f94 1 f55"/>
                <a:gd name="f119" fmla="*/ f95 1 f56"/>
                <a:gd name="f120" fmla="*/ f96 f50 1"/>
                <a:gd name="f121" fmla="*/ f97 f50 1"/>
                <a:gd name="f122" fmla="*/ f99 f51 1"/>
                <a:gd name="f123" fmla="*/ f98 f51 1"/>
                <a:gd name="f124" fmla="*/ f101 f50 1"/>
                <a:gd name="f125" fmla="*/ f102 f51 1"/>
                <a:gd name="f126" fmla="*/ f103 f50 1"/>
                <a:gd name="f127" fmla="*/ f104 f51 1"/>
                <a:gd name="f128" fmla="*/ f105 f50 1"/>
                <a:gd name="f129" fmla="*/ f106 f51 1"/>
                <a:gd name="f130" fmla="*/ f107 f51 1"/>
                <a:gd name="f131" fmla="*/ f108 f50 1"/>
                <a:gd name="f132" fmla="*/ f109 f51 1"/>
                <a:gd name="f133" fmla="*/ f110 f50 1"/>
                <a:gd name="f134" fmla="*/ f111 f51 1"/>
                <a:gd name="f135" fmla="*/ f112 f50 1"/>
                <a:gd name="f136" fmla="*/ f113 f50 1"/>
                <a:gd name="f137" fmla="*/ f114 f50 1"/>
                <a:gd name="f138" fmla="*/ f115 f50 1"/>
                <a:gd name="f139" fmla="*/ f116 f50 1"/>
                <a:gd name="f140" fmla="*/ f117 f51 1"/>
                <a:gd name="f141" fmla="*/ f118 f50 1"/>
                <a:gd name="f142" fmla="*/ f119 f51 1"/>
              </a:gdLst>
              <a:ahLst/>
              <a:cxnLst>
                <a:cxn ang="3cd4">
                  <a:pos x="hc" y="t"/>
                </a:cxn>
                <a:cxn ang="0">
                  <a:pos x="r" y="vc"/>
                </a:cxn>
                <a:cxn ang="cd4">
                  <a:pos x="hc" y="b"/>
                </a:cxn>
                <a:cxn ang="cd2">
                  <a:pos x="l" y="vc"/>
                </a:cxn>
                <a:cxn ang="f100">
                  <a:pos x="f124" y="f125"/>
                </a:cxn>
                <a:cxn ang="f100">
                  <a:pos x="f126" y="f127"/>
                </a:cxn>
                <a:cxn ang="f100">
                  <a:pos x="f128" y="f129"/>
                </a:cxn>
                <a:cxn ang="f100">
                  <a:pos x="f126" y="f130"/>
                </a:cxn>
                <a:cxn ang="f100">
                  <a:pos x="f131" y="f132"/>
                </a:cxn>
                <a:cxn ang="f100">
                  <a:pos x="f133" y="f134"/>
                </a:cxn>
                <a:cxn ang="f100">
                  <a:pos x="f135" y="f134"/>
                </a:cxn>
                <a:cxn ang="f100">
                  <a:pos x="f136" y="f132"/>
                </a:cxn>
                <a:cxn ang="f100">
                  <a:pos x="f137" y="f130"/>
                </a:cxn>
                <a:cxn ang="f100">
                  <a:pos x="f138" y="f129"/>
                </a:cxn>
                <a:cxn ang="f100">
                  <a:pos x="f139" y="f140"/>
                </a:cxn>
                <a:cxn ang="f100">
                  <a:pos x="f141" y="f142"/>
                </a:cxn>
                <a:cxn ang="f100">
                  <a:pos x="f124" y="f125"/>
                </a:cxn>
              </a:cxnLst>
              <a:rect l="f120" t="f123" r="f121" b="f122"/>
              <a:pathLst>
                <a:path w="36" h="633">
                  <a:moveTo>
                    <a:pt x="f8" y="f7"/>
                  </a:moveTo>
                  <a:cubicBezTo>
                    <a:pt x="f9" y="f10"/>
                    <a:pt x="f11" y="f12"/>
                    <a:pt x="f13" y="f14"/>
                  </a:cubicBezTo>
                  <a:cubicBezTo>
                    <a:pt x="f15" y="f16"/>
                    <a:pt x="f17" y="f18"/>
                    <a:pt x="f17" y="f19"/>
                  </a:cubicBezTo>
                  <a:cubicBezTo>
                    <a:pt x="f17" y="f20"/>
                    <a:pt x="f15" y="f21"/>
                    <a:pt x="f13" y="f22"/>
                  </a:cubicBezTo>
                  <a:cubicBezTo>
                    <a:pt x="f9" y="f23"/>
                    <a:pt x="f24" y="f25"/>
                    <a:pt x="f26" y="f27"/>
                  </a:cubicBezTo>
                  <a:cubicBezTo>
                    <a:pt x="f28" y="f29"/>
                    <a:pt x="f30" y="f31"/>
                    <a:pt x="f6" y="f5"/>
                  </a:cubicBezTo>
                  <a:cubicBezTo>
                    <a:pt x="f32" y="f5"/>
                    <a:pt x="f32" y="f5"/>
                    <a:pt x="f32" y="f5"/>
                  </a:cubicBezTo>
                  <a:cubicBezTo>
                    <a:pt x="f33" y="f31"/>
                    <a:pt x="f34" y="f29"/>
                    <a:pt x="f35" y="f27"/>
                  </a:cubicBezTo>
                  <a:cubicBezTo>
                    <a:pt x="f36" y="f25"/>
                    <a:pt x="f13" y="f23"/>
                    <a:pt x="f37" y="f22"/>
                  </a:cubicBezTo>
                  <a:cubicBezTo>
                    <a:pt x="f38" y="f39"/>
                    <a:pt x="f40" y="f20"/>
                    <a:pt x="f40" y="f19"/>
                  </a:cubicBezTo>
                  <a:cubicBezTo>
                    <a:pt x="f5" y="f41"/>
                    <a:pt x="f42" y="f43"/>
                    <a:pt x="f44" y="f45"/>
                  </a:cubicBezTo>
                  <a:cubicBezTo>
                    <a:pt x="f37" y="f46"/>
                    <a:pt x="f13" y="f47"/>
                    <a:pt x="f36" y="f48"/>
                  </a:cubicBezTo>
                  <a:cubicBezTo>
                    <a:pt x="f36" y="f48"/>
                    <a:pt x="f8" y="f7"/>
                    <a:pt x="f8" y="f7"/>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1" name="Freeform 32"/>
            <p:cNvSpPr/>
            <p:nvPr/>
          </p:nvSpPr>
          <p:spPr>
            <a:xfrm>
              <a:off x="995260" y="6571573"/>
              <a:ext cx="120344" cy="281662"/>
            </a:xfrm>
            <a:custGeom>
              <a:avLst/>
              <a:gdLst>
                <a:gd name="f0" fmla="val 10800000"/>
                <a:gd name="f1" fmla="val 5400000"/>
                <a:gd name="f2" fmla="val 180"/>
                <a:gd name="f3" fmla="val w"/>
                <a:gd name="f4" fmla="val h"/>
                <a:gd name="f5" fmla="val 0"/>
                <a:gd name="f6" fmla="val 28"/>
                <a:gd name="f7" fmla="val 59"/>
                <a:gd name="f8" fmla="val 22"/>
                <a:gd name="f9" fmla="val 18"/>
                <a:gd name="f10" fmla="val 40"/>
                <a:gd name="f11" fmla="val 9"/>
                <a:gd name="f12" fmla="val 20"/>
                <a:gd name="f13" fmla="val 6"/>
                <a:gd name="f14" fmla="val 13"/>
                <a:gd name="f15" fmla="+- 0 0 -90"/>
                <a:gd name="f16" fmla="*/ f3 1 28"/>
                <a:gd name="f17" fmla="*/ f4 1 59"/>
                <a:gd name="f18" fmla="+- f7 0 f5"/>
                <a:gd name="f19" fmla="+- f6 0 f5"/>
                <a:gd name="f20" fmla="*/ f15 f0 1"/>
                <a:gd name="f21" fmla="*/ f19 1 28"/>
                <a:gd name="f22" fmla="*/ f18 1 59"/>
                <a:gd name="f23" fmla="*/ 22 f19 1"/>
                <a:gd name="f24" fmla="*/ 59 f18 1"/>
                <a:gd name="f25" fmla="*/ 28 f19 1"/>
                <a:gd name="f26" fmla="*/ 0 f19 1"/>
                <a:gd name="f27" fmla="*/ 0 f18 1"/>
                <a:gd name="f28" fmla="*/ f20 1 f2"/>
                <a:gd name="f29" fmla="*/ f23 1 28"/>
                <a:gd name="f30" fmla="*/ f24 1 59"/>
                <a:gd name="f31" fmla="*/ f25 1 28"/>
                <a:gd name="f32" fmla="*/ f26 1 28"/>
                <a:gd name="f33" fmla="*/ f27 1 59"/>
                <a:gd name="f34" fmla="*/ 0 1 f21"/>
                <a:gd name="f35" fmla="*/ f6 1 f21"/>
                <a:gd name="f36" fmla="*/ 0 1 f22"/>
                <a:gd name="f37" fmla="*/ f7 1 f22"/>
                <a:gd name="f38" fmla="+- f28 0 f1"/>
                <a:gd name="f39" fmla="*/ f29 1 f21"/>
                <a:gd name="f40" fmla="*/ f30 1 f22"/>
                <a:gd name="f41" fmla="*/ f31 1 f21"/>
                <a:gd name="f42" fmla="*/ f32 1 f21"/>
                <a:gd name="f43" fmla="*/ f33 1 f22"/>
                <a:gd name="f44" fmla="*/ f34 f16 1"/>
                <a:gd name="f45" fmla="*/ f35 f16 1"/>
                <a:gd name="f46" fmla="*/ f37 f17 1"/>
                <a:gd name="f47" fmla="*/ f36 f17 1"/>
                <a:gd name="f48" fmla="*/ f39 f16 1"/>
                <a:gd name="f49" fmla="*/ f40 f17 1"/>
                <a:gd name="f50" fmla="*/ f41 f16 1"/>
                <a:gd name="f51" fmla="*/ f42 f16 1"/>
                <a:gd name="f52" fmla="*/ f43 f17 1"/>
              </a:gdLst>
              <a:ahLst/>
              <a:cxnLst>
                <a:cxn ang="3cd4">
                  <a:pos x="hc" y="t"/>
                </a:cxn>
                <a:cxn ang="0">
                  <a:pos x="r" y="vc"/>
                </a:cxn>
                <a:cxn ang="cd4">
                  <a:pos x="hc" y="b"/>
                </a:cxn>
                <a:cxn ang="cd2">
                  <a:pos x="l" y="vc"/>
                </a:cxn>
                <a:cxn ang="f38">
                  <a:pos x="f48" y="f49"/>
                </a:cxn>
                <a:cxn ang="f38">
                  <a:pos x="f50" y="f49"/>
                </a:cxn>
                <a:cxn ang="f38">
                  <a:pos x="f51" y="f52"/>
                </a:cxn>
                <a:cxn ang="f38">
                  <a:pos x="f48" y="f49"/>
                </a:cxn>
              </a:cxnLst>
              <a:rect l="f44" t="f47" r="f45" b="f46"/>
              <a:pathLst>
                <a:path w="28" h="59">
                  <a:moveTo>
                    <a:pt x="f8" y="f7"/>
                  </a:moveTo>
                  <a:cubicBezTo>
                    <a:pt x="f6" y="f7"/>
                    <a:pt x="f6" y="f7"/>
                    <a:pt x="f6" y="f7"/>
                  </a:cubicBezTo>
                  <a:cubicBezTo>
                    <a:pt x="f9" y="f10"/>
                    <a:pt x="f11" y="f12"/>
                    <a:pt x="f5" y="f5"/>
                  </a:cubicBezTo>
                  <a:cubicBezTo>
                    <a:pt x="f13" y="f12"/>
                    <a:pt x="f14" y="f10"/>
                    <a:pt x="f8" y="f7"/>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2" name="Freeform 33"/>
            <p:cNvSpPr/>
            <p:nvPr/>
          </p:nvSpPr>
          <p:spPr>
            <a:xfrm>
              <a:off x="448577" y="4107512"/>
              <a:ext cx="73920" cy="511588"/>
            </a:xfrm>
            <a:custGeom>
              <a:avLst/>
              <a:gdLst>
                <a:gd name="f0" fmla="val 10800000"/>
                <a:gd name="f1" fmla="val 5400000"/>
                <a:gd name="f2" fmla="val 180"/>
                <a:gd name="f3" fmla="val w"/>
                <a:gd name="f4" fmla="val h"/>
                <a:gd name="f5" fmla="val 0"/>
                <a:gd name="f6" fmla="val 17"/>
                <a:gd name="f7" fmla="val 107"/>
                <a:gd name="f8" fmla="val 4"/>
                <a:gd name="f9" fmla="val 54"/>
                <a:gd name="f10" fmla="val 8"/>
                <a:gd name="f11" fmla="val 72"/>
                <a:gd name="f12" fmla="val 13"/>
                <a:gd name="f13" fmla="val 89"/>
                <a:gd name="f14" fmla="val 14"/>
                <a:gd name="f15" fmla="val 86"/>
                <a:gd name="f16" fmla="val 12"/>
                <a:gd name="f17" fmla="val 65"/>
                <a:gd name="f18" fmla="val 10"/>
                <a:gd name="f19" fmla="val 44"/>
                <a:gd name="f20" fmla="val 9"/>
                <a:gd name="f21" fmla="val 43"/>
                <a:gd name="f22" fmla="val 6"/>
                <a:gd name="f23" fmla="val 29"/>
                <a:gd name="f24" fmla="val 3"/>
                <a:gd name="f25" fmla="val 2"/>
                <a:gd name="f26" fmla="val 5"/>
                <a:gd name="f27" fmla="val 1"/>
                <a:gd name="f28" fmla="val 23"/>
                <a:gd name="f29" fmla="val 39"/>
                <a:gd name="f30" fmla="+- 0 0 -90"/>
                <a:gd name="f31" fmla="*/ f3 1 17"/>
                <a:gd name="f32" fmla="*/ f4 1 107"/>
                <a:gd name="f33" fmla="+- f7 0 f5"/>
                <a:gd name="f34" fmla="+- f6 0 f5"/>
                <a:gd name="f35" fmla="*/ f30 f0 1"/>
                <a:gd name="f36" fmla="*/ f34 1 17"/>
                <a:gd name="f37" fmla="*/ f33 1 107"/>
                <a:gd name="f38" fmla="*/ 4 f34 1"/>
                <a:gd name="f39" fmla="*/ 54 f33 1"/>
                <a:gd name="f40" fmla="*/ 17 f34 1"/>
                <a:gd name="f41" fmla="*/ 107 f33 1"/>
                <a:gd name="f42" fmla="*/ 10 f34 1"/>
                <a:gd name="f43" fmla="*/ 44 f33 1"/>
                <a:gd name="f44" fmla="*/ 9 f34 1"/>
                <a:gd name="f45" fmla="*/ 43 f33 1"/>
                <a:gd name="f46" fmla="*/ 0 f34 1"/>
                <a:gd name="f47" fmla="*/ 0 f33 1"/>
                <a:gd name="f48" fmla="*/ 8 f33 1"/>
                <a:gd name="f49" fmla="*/ f35 1 f2"/>
                <a:gd name="f50" fmla="*/ f38 1 17"/>
                <a:gd name="f51" fmla="*/ f39 1 107"/>
                <a:gd name="f52" fmla="*/ f40 1 17"/>
                <a:gd name="f53" fmla="*/ f41 1 107"/>
                <a:gd name="f54" fmla="*/ f42 1 17"/>
                <a:gd name="f55" fmla="*/ f43 1 107"/>
                <a:gd name="f56" fmla="*/ f44 1 17"/>
                <a:gd name="f57" fmla="*/ f45 1 107"/>
                <a:gd name="f58" fmla="*/ f46 1 17"/>
                <a:gd name="f59" fmla="*/ f47 1 107"/>
                <a:gd name="f60" fmla="*/ f48 1 107"/>
                <a:gd name="f61" fmla="*/ 0 1 f36"/>
                <a:gd name="f62" fmla="*/ f6 1 f36"/>
                <a:gd name="f63" fmla="*/ 0 1 f37"/>
                <a:gd name="f64" fmla="*/ f7 1 f37"/>
                <a:gd name="f65" fmla="+- f49 0 f1"/>
                <a:gd name="f66" fmla="*/ f50 1 f36"/>
                <a:gd name="f67" fmla="*/ f51 1 f37"/>
                <a:gd name="f68" fmla="*/ f52 1 f36"/>
                <a:gd name="f69" fmla="*/ f53 1 f37"/>
                <a:gd name="f70" fmla="*/ f54 1 f36"/>
                <a:gd name="f71" fmla="*/ f55 1 f37"/>
                <a:gd name="f72" fmla="*/ f56 1 f36"/>
                <a:gd name="f73" fmla="*/ f57 1 f37"/>
                <a:gd name="f74" fmla="*/ f58 1 f36"/>
                <a:gd name="f75" fmla="*/ f59 1 f37"/>
                <a:gd name="f76" fmla="*/ f60 1 f37"/>
                <a:gd name="f77" fmla="*/ f61 f31 1"/>
                <a:gd name="f78" fmla="*/ f62 f31 1"/>
                <a:gd name="f79" fmla="*/ f64 f32 1"/>
                <a:gd name="f80" fmla="*/ f63 f32 1"/>
                <a:gd name="f81" fmla="*/ f66 f31 1"/>
                <a:gd name="f82" fmla="*/ f67 f32 1"/>
                <a:gd name="f83" fmla="*/ f68 f31 1"/>
                <a:gd name="f84" fmla="*/ f69 f32 1"/>
                <a:gd name="f85" fmla="*/ f70 f31 1"/>
                <a:gd name="f86" fmla="*/ f71 f32 1"/>
                <a:gd name="f87" fmla="*/ f72 f31 1"/>
                <a:gd name="f88" fmla="*/ f73 f32 1"/>
                <a:gd name="f89" fmla="*/ f74 f31 1"/>
                <a:gd name="f90" fmla="*/ f75 f32 1"/>
                <a:gd name="f91" fmla="*/ f76 f32 1"/>
              </a:gdLst>
              <a:ahLst/>
              <a:cxnLst>
                <a:cxn ang="3cd4">
                  <a:pos x="hc" y="t"/>
                </a:cxn>
                <a:cxn ang="0">
                  <a:pos x="r" y="vc"/>
                </a:cxn>
                <a:cxn ang="cd4">
                  <a:pos x="hc" y="b"/>
                </a:cxn>
                <a:cxn ang="cd2">
                  <a:pos x="l" y="vc"/>
                </a:cxn>
                <a:cxn ang="f65">
                  <a:pos x="f81" y="f82"/>
                </a:cxn>
                <a:cxn ang="f65">
                  <a:pos x="f83" y="f84"/>
                </a:cxn>
                <a:cxn ang="f65">
                  <a:pos x="f85" y="f86"/>
                </a:cxn>
                <a:cxn ang="f65">
                  <a:pos x="f87" y="f88"/>
                </a:cxn>
                <a:cxn ang="f65">
                  <a:pos x="f89" y="f90"/>
                </a:cxn>
                <a:cxn ang="f65">
                  <a:pos x="f89" y="f91"/>
                </a:cxn>
                <a:cxn ang="f65">
                  <a:pos x="f81" y="f82"/>
                </a:cxn>
              </a:cxnLst>
              <a:rect l="f77" t="f80" r="f78" b="f79"/>
              <a:pathLst>
                <a:path w="17" h="107">
                  <a:moveTo>
                    <a:pt x="f8" y="f9"/>
                  </a:moveTo>
                  <a:cubicBezTo>
                    <a:pt x="f10" y="f11"/>
                    <a:pt x="f12" y="f13"/>
                    <a:pt x="f6" y="f7"/>
                  </a:cubicBezTo>
                  <a:cubicBezTo>
                    <a:pt x="f14" y="f15"/>
                    <a:pt x="f16" y="f17"/>
                    <a:pt x="f18" y="f19"/>
                  </a:cubicBezTo>
                  <a:cubicBezTo>
                    <a:pt x="f18" y="f19"/>
                    <a:pt x="f20" y="f21"/>
                    <a:pt x="f20" y="f21"/>
                  </a:cubicBezTo>
                  <a:cubicBezTo>
                    <a:pt x="f22" y="f23"/>
                    <a:pt x="f24" y="f14"/>
                    <a:pt x="f5" y="f5"/>
                  </a:cubicBezTo>
                  <a:cubicBezTo>
                    <a:pt x="f5" y="f25"/>
                    <a:pt x="f5" y="f26"/>
                    <a:pt x="f5" y="f10"/>
                  </a:cubicBezTo>
                  <a:cubicBezTo>
                    <a:pt x="f27" y="f28"/>
                    <a:pt x="f24" y="f29"/>
                    <a:pt x="f8" y="f9"/>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3" name="Freeform 34"/>
            <p:cNvSpPr/>
            <p:nvPr/>
          </p:nvSpPr>
          <p:spPr>
            <a:xfrm>
              <a:off x="871487" y="3145636"/>
              <a:ext cx="1265291" cy="2716984"/>
            </a:xfrm>
            <a:custGeom>
              <a:avLst/>
              <a:gdLst>
                <a:gd name="f0" fmla="val 10800000"/>
                <a:gd name="f1" fmla="val 5400000"/>
                <a:gd name="f2" fmla="val 180"/>
                <a:gd name="f3" fmla="val w"/>
                <a:gd name="f4" fmla="val h"/>
                <a:gd name="f5" fmla="val 0"/>
                <a:gd name="f6" fmla="val 294"/>
                <a:gd name="f7" fmla="val 568"/>
                <a:gd name="f8" fmla="val 8"/>
                <a:gd name="f9" fmla="val 553"/>
                <a:gd name="f10" fmla="val 9"/>
                <a:gd name="f11" fmla="val 501"/>
                <a:gd name="f12" fmla="val 19"/>
                <a:gd name="f13" fmla="val 448"/>
                <a:gd name="f14" fmla="val 35"/>
                <a:gd name="f15" fmla="val 397"/>
                <a:gd name="f16" fmla="val 51"/>
                <a:gd name="f17" fmla="val 347"/>
                <a:gd name="f18" fmla="val 73"/>
                <a:gd name="f19" fmla="val 298"/>
                <a:gd name="f20" fmla="val 99"/>
                <a:gd name="f21" fmla="val 252"/>
                <a:gd name="f22" fmla="val 124"/>
                <a:gd name="f23" fmla="val 205"/>
                <a:gd name="f24" fmla="val 154"/>
                <a:gd name="f25" fmla="val 161"/>
                <a:gd name="f26" fmla="val 187"/>
                <a:gd name="f27" fmla="val 119"/>
                <a:gd name="f28" fmla="val 203"/>
                <a:gd name="f29" fmla="val 98"/>
                <a:gd name="f30" fmla="val 220"/>
                <a:gd name="f31" fmla="val 77"/>
                <a:gd name="f32" fmla="val 238"/>
                <a:gd name="f33" fmla="val 58"/>
                <a:gd name="f34" fmla="val 247"/>
                <a:gd name="f35" fmla="val 48"/>
                <a:gd name="f36" fmla="val 256"/>
                <a:gd name="f37" fmla="val 38"/>
                <a:gd name="f38" fmla="val 265"/>
                <a:gd name="f39" fmla="val 28"/>
                <a:gd name="f40" fmla="val 274"/>
                <a:gd name="f41" fmla="val 284"/>
                <a:gd name="f42" fmla="val 293"/>
                <a:gd name="f43" fmla="val 283"/>
                <a:gd name="f44" fmla="val 273"/>
                <a:gd name="f45" fmla="val 18"/>
                <a:gd name="f46" fmla="val 264"/>
                <a:gd name="f47" fmla="val 27"/>
                <a:gd name="f48" fmla="val 255"/>
                <a:gd name="f49" fmla="val 37"/>
                <a:gd name="f50" fmla="val 246"/>
                <a:gd name="f51" fmla="val 47"/>
                <a:gd name="f52" fmla="val 237"/>
                <a:gd name="f53" fmla="val 56"/>
                <a:gd name="f54" fmla="val 218"/>
                <a:gd name="f55" fmla="val 76"/>
                <a:gd name="f56" fmla="val 201"/>
                <a:gd name="f57" fmla="val 96"/>
                <a:gd name="f58" fmla="val 185"/>
                <a:gd name="f59" fmla="val 117"/>
                <a:gd name="f60" fmla="val 151"/>
                <a:gd name="f61" fmla="val 159"/>
                <a:gd name="f62" fmla="val 121"/>
                <a:gd name="f63" fmla="val 95"/>
                <a:gd name="f64" fmla="val 249"/>
                <a:gd name="f65" fmla="val 68"/>
                <a:gd name="f66" fmla="val 296"/>
                <a:gd name="f67" fmla="val 46"/>
                <a:gd name="f68" fmla="val 345"/>
                <a:gd name="f69" fmla="val 30"/>
                <a:gd name="f70" fmla="val 396"/>
                <a:gd name="f71" fmla="val 13"/>
                <a:gd name="f72" fmla="val 445"/>
                <a:gd name="f73" fmla="val 3"/>
                <a:gd name="f74" fmla="val 497"/>
                <a:gd name="f75" fmla="val 549"/>
                <a:gd name="f76" fmla="val 555"/>
                <a:gd name="f77" fmla="val 5"/>
                <a:gd name="f78" fmla="val 561"/>
                <a:gd name="f79" fmla="val 7"/>
                <a:gd name="f80" fmla="val 563"/>
                <a:gd name="f81" fmla="val 558"/>
                <a:gd name="f82" fmla="+- 0 0 -90"/>
                <a:gd name="f83" fmla="*/ f3 1 294"/>
                <a:gd name="f84" fmla="*/ f4 1 568"/>
                <a:gd name="f85" fmla="+- f7 0 f5"/>
                <a:gd name="f86" fmla="+- f6 0 f5"/>
                <a:gd name="f87" fmla="*/ f82 f0 1"/>
                <a:gd name="f88" fmla="*/ f86 1 294"/>
                <a:gd name="f89" fmla="*/ f85 1 568"/>
                <a:gd name="f90" fmla="*/ 8 f86 1"/>
                <a:gd name="f91" fmla="*/ 553 f85 1"/>
                <a:gd name="f92" fmla="*/ 35 f86 1"/>
                <a:gd name="f93" fmla="*/ 397 f85 1"/>
                <a:gd name="f94" fmla="*/ 99 f86 1"/>
                <a:gd name="f95" fmla="*/ 252 f85 1"/>
                <a:gd name="f96" fmla="*/ 187 f86 1"/>
                <a:gd name="f97" fmla="*/ 119 f85 1"/>
                <a:gd name="f98" fmla="*/ 238 f86 1"/>
                <a:gd name="f99" fmla="*/ 58 f85 1"/>
                <a:gd name="f100" fmla="*/ 265 f86 1"/>
                <a:gd name="f101" fmla="*/ 28 f85 1"/>
                <a:gd name="f102" fmla="*/ 294 f86 1"/>
                <a:gd name="f103" fmla="*/ 0 f85 1"/>
                <a:gd name="f104" fmla="*/ 293 f86 1"/>
                <a:gd name="f105" fmla="*/ 264 f86 1"/>
                <a:gd name="f106" fmla="*/ 27 f85 1"/>
                <a:gd name="f107" fmla="*/ 237 f86 1"/>
                <a:gd name="f108" fmla="*/ 56 f85 1"/>
                <a:gd name="f109" fmla="*/ 185 f86 1"/>
                <a:gd name="f110" fmla="*/ 117 f85 1"/>
                <a:gd name="f111" fmla="*/ 95 f86 1"/>
                <a:gd name="f112" fmla="*/ 249 f85 1"/>
                <a:gd name="f113" fmla="*/ 30 f86 1"/>
                <a:gd name="f114" fmla="*/ 396 f85 1"/>
                <a:gd name="f115" fmla="*/ 0 f86 1"/>
                <a:gd name="f116" fmla="*/ 549 f85 1"/>
                <a:gd name="f117" fmla="*/ 7 f86 1"/>
                <a:gd name="f118" fmla="*/ 568 f85 1"/>
                <a:gd name="f119" fmla="*/ f87 1 f2"/>
                <a:gd name="f120" fmla="*/ f90 1 294"/>
                <a:gd name="f121" fmla="*/ f91 1 568"/>
                <a:gd name="f122" fmla="*/ f92 1 294"/>
                <a:gd name="f123" fmla="*/ f93 1 568"/>
                <a:gd name="f124" fmla="*/ f94 1 294"/>
                <a:gd name="f125" fmla="*/ f95 1 568"/>
                <a:gd name="f126" fmla="*/ f96 1 294"/>
                <a:gd name="f127" fmla="*/ f97 1 568"/>
                <a:gd name="f128" fmla="*/ f98 1 294"/>
                <a:gd name="f129" fmla="*/ f99 1 568"/>
                <a:gd name="f130" fmla="*/ f100 1 294"/>
                <a:gd name="f131" fmla="*/ f101 1 568"/>
                <a:gd name="f132" fmla="*/ f102 1 294"/>
                <a:gd name="f133" fmla="*/ f103 1 568"/>
                <a:gd name="f134" fmla="*/ f104 1 294"/>
                <a:gd name="f135" fmla="*/ f105 1 294"/>
                <a:gd name="f136" fmla="*/ f106 1 568"/>
                <a:gd name="f137" fmla="*/ f107 1 294"/>
                <a:gd name="f138" fmla="*/ f108 1 568"/>
                <a:gd name="f139" fmla="*/ f109 1 294"/>
                <a:gd name="f140" fmla="*/ f110 1 568"/>
                <a:gd name="f141" fmla="*/ f111 1 294"/>
                <a:gd name="f142" fmla="*/ f112 1 568"/>
                <a:gd name="f143" fmla="*/ f113 1 294"/>
                <a:gd name="f144" fmla="*/ f114 1 568"/>
                <a:gd name="f145" fmla="*/ f115 1 294"/>
                <a:gd name="f146" fmla="*/ f116 1 568"/>
                <a:gd name="f147" fmla="*/ f117 1 294"/>
                <a:gd name="f148" fmla="*/ f118 1 568"/>
                <a:gd name="f149" fmla="*/ 0 1 f88"/>
                <a:gd name="f150" fmla="*/ f6 1 f88"/>
                <a:gd name="f151" fmla="*/ 0 1 f89"/>
                <a:gd name="f152" fmla="*/ f7 1 f89"/>
                <a:gd name="f153" fmla="+- f119 0 f1"/>
                <a:gd name="f154" fmla="*/ f120 1 f88"/>
                <a:gd name="f155" fmla="*/ f121 1 f89"/>
                <a:gd name="f156" fmla="*/ f122 1 f88"/>
                <a:gd name="f157" fmla="*/ f123 1 f89"/>
                <a:gd name="f158" fmla="*/ f124 1 f88"/>
                <a:gd name="f159" fmla="*/ f125 1 f89"/>
                <a:gd name="f160" fmla="*/ f126 1 f88"/>
                <a:gd name="f161" fmla="*/ f127 1 f89"/>
                <a:gd name="f162" fmla="*/ f128 1 f88"/>
                <a:gd name="f163" fmla="*/ f129 1 f89"/>
                <a:gd name="f164" fmla="*/ f130 1 f88"/>
                <a:gd name="f165" fmla="*/ f131 1 f89"/>
                <a:gd name="f166" fmla="*/ f132 1 f88"/>
                <a:gd name="f167" fmla="*/ f133 1 f89"/>
                <a:gd name="f168" fmla="*/ f134 1 f88"/>
                <a:gd name="f169" fmla="*/ f135 1 f88"/>
                <a:gd name="f170" fmla="*/ f136 1 f89"/>
                <a:gd name="f171" fmla="*/ f137 1 f88"/>
                <a:gd name="f172" fmla="*/ f138 1 f89"/>
                <a:gd name="f173" fmla="*/ f139 1 f88"/>
                <a:gd name="f174" fmla="*/ f140 1 f89"/>
                <a:gd name="f175" fmla="*/ f141 1 f88"/>
                <a:gd name="f176" fmla="*/ f142 1 f89"/>
                <a:gd name="f177" fmla="*/ f143 1 f88"/>
                <a:gd name="f178" fmla="*/ f144 1 f89"/>
                <a:gd name="f179" fmla="*/ f145 1 f88"/>
                <a:gd name="f180" fmla="*/ f146 1 f89"/>
                <a:gd name="f181" fmla="*/ f147 1 f88"/>
                <a:gd name="f182" fmla="*/ f148 1 f89"/>
                <a:gd name="f183" fmla="*/ f149 f83 1"/>
                <a:gd name="f184" fmla="*/ f150 f83 1"/>
                <a:gd name="f185" fmla="*/ f152 f84 1"/>
                <a:gd name="f186" fmla="*/ f151 f84 1"/>
                <a:gd name="f187" fmla="*/ f154 f83 1"/>
                <a:gd name="f188" fmla="*/ f155 f84 1"/>
                <a:gd name="f189" fmla="*/ f156 f83 1"/>
                <a:gd name="f190" fmla="*/ f157 f84 1"/>
                <a:gd name="f191" fmla="*/ f158 f83 1"/>
                <a:gd name="f192" fmla="*/ f159 f84 1"/>
                <a:gd name="f193" fmla="*/ f160 f83 1"/>
                <a:gd name="f194" fmla="*/ f161 f84 1"/>
                <a:gd name="f195" fmla="*/ f162 f83 1"/>
                <a:gd name="f196" fmla="*/ f163 f84 1"/>
                <a:gd name="f197" fmla="*/ f164 f83 1"/>
                <a:gd name="f198" fmla="*/ f165 f84 1"/>
                <a:gd name="f199" fmla="*/ f166 f83 1"/>
                <a:gd name="f200" fmla="*/ f167 f84 1"/>
                <a:gd name="f201" fmla="*/ f168 f83 1"/>
                <a:gd name="f202" fmla="*/ f169 f83 1"/>
                <a:gd name="f203" fmla="*/ f170 f84 1"/>
                <a:gd name="f204" fmla="*/ f171 f83 1"/>
                <a:gd name="f205" fmla="*/ f172 f84 1"/>
                <a:gd name="f206" fmla="*/ f173 f83 1"/>
                <a:gd name="f207" fmla="*/ f174 f84 1"/>
                <a:gd name="f208" fmla="*/ f175 f83 1"/>
                <a:gd name="f209" fmla="*/ f176 f84 1"/>
                <a:gd name="f210" fmla="*/ f177 f83 1"/>
                <a:gd name="f211" fmla="*/ f178 f84 1"/>
                <a:gd name="f212" fmla="*/ f179 f83 1"/>
                <a:gd name="f213" fmla="*/ f180 f84 1"/>
                <a:gd name="f214" fmla="*/ f181 f83 1"/>
                <a:gd name="f215" fmla="*/ f182 f84 1"/>
              </a:gdLst>
              <a:ahLst/>
              <a:cxnLst>
                <a:cxn ang="3cd4">
                  <a:pos x="hc" y="t"/>
                </a:cxn>
                <a:cxn ang="0">
                  <a:pos x="r" y="vc"/>
                </a:cxn>
                <a:cxn ang="cd4">
                  <a:pos x="hc" y="b"/>
                </a:cxn>
                <a:cxn ang="cd2">
                  <a:pos x="l" y="vc"/>
                </a:cxn>
                <a:cxn ang="f153">
                  <a:pos x="f187" y="f188"/>
                </a:cxn>
                <a:cxn ang="f153">
                  <a:pos x="f189" y="f190"/>
                </a:cxn>
                <a:cxn ang="f153">
                  <a:pos x="f191" y="f192"/>
                </a:cxn>
                <a:cxn ang="f153">
                  <a:pos x="f193" y="f194"/>
                </a:cxn>
                <a:cxn ang="f153">
                  <a:pos x="f195" y="f196"/>
                </a:cxn>
                <a:cxn ang="f153">
                  <a:pos x="f197" y="f198"/>
                </a:cxn>
                <a:cxn ang="f153">
                  <a:pos x="f199" y="f200"/>
                </a:cxn>
                <a:cxn ang="f153">
                  <a:pos x="f201" y="f200"/>
                </a:cxn>
                <a:cxn ang="f153">
                  <a:pos x="f202" y="f203"/>
                </a:cxn>
                <a:cxn ang="f153">
                  <a:pos x="f204" y="f205"/>
                </a:cxn>
                <a:cxn ang="f153">
                  <a:pos x="f206" y="f207"/>
                </a:cxn>
                <a:cxn ang="f153">
                  <a:pos x="f208" y="f209"/>
                </a:cxn>
                <a:cxn ang="f153">
                  <a:pos x="f210" y="f211"/>
                </a:cxn>
                <a:cxn ang="f153">
                  <a:pos x="f212" y="f213"/>
                </a:cxn>
                <a:cxn ang="f153">
                  <a:pos x="f214" y="f215"/>
                </a:cxn>
                <a:cxn ang="f153">
                  <a:pos x="f187" y="f188"/>
                </a:cxn>
              </a:cxnLst>
              <a:rect l="f183" t="f186" r="f184" b="f185"/>
              <a:pathLst>
                <a:path w="294" h="568">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12"/>
                    <a:pt x="f41" y="f10"/>
                    <a:pt x="f6" y="f5"/>
                  </a:cubicBezTo>
                  <a:cubicBezTo>
                    <a:pt x="f42" y="f5"/>
                    <a:pt x="f42" y="f5"/>
                    <a:pt x="f42" y="f5"/>
                  </a:cubicBezTo>
                  <a:cubicBezTo>
                    <a:pt x="f43" y="f10"/>
                    <a:pt x="f44" y="f45"/>
                    <a:pt x="f46" y="f47"/>
                  </a:cubicBezTo>
                  <a:cubicBezTo>
                    <a:pt x="f48" y="f49"/>
                    <a:pt x="f50" y="f51"/>
                    <a:pt x="f52" y="f53"/>
                  </a:cubicBezTo>
                  <a:cubicBezTo>
                    <a:pt x="f54" y="f55"/>
                    <a:pt x="f56" y="f57"/>
                    <a:pt x="f58" y="f59"/>
                  </a:cubicBezTo>
                  <a:cubicBezTo>
                    <a:pt x="f60" y="f61"/>
                    <a:pt x="f62" y="f28"/>
                    <a:pt x="f63" y="f64"/>
                  </a:cubicBezTo>
                  <a:cubicBezTo>
                    <a:pt x="f65" y="f66"/>
                    <a:pt x="f67" y="f68"/>
                    <a:pt x="f69" y="f70"/>
                  </a:cubicBezTo>
                  <a:cubicBezTo>
                    <a:pt x="f71" y="f72"/>
                    <a:pt x="f73" y="f74"/>
                    <a:pt x="f5" y="f75"/>
                  </a:cubicBezTo>
                  <a:cubicBezTo>
                    <a:pt x="f73" y="f76"/>
                    <a:pt x="f77" y="f78"/>
                    <a:pt x="f79" y="f7"/>
                  </a:cubicBezTo>
                  <a:cubicBezTo>
                    <a:pt x="f79" y="f80"/>
                    <a:pt x="f79" y="f81"/>
                    <a:pt x="f8" y="f9"/>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4" name="Freeform 35"/>
            <p:cNvSpPr/>
            <p:nvPr/>
          </p:nvSpPr>
          <p:spPr>
            <a:xfrm>
              <a:off x="960878" y="6600312"/>
              <a:ext cx="108310" cy="252923"/>
            </a:xfrm>
            <a:custGeom>
              <a:avLst/>
              <a:gdLst>
                <a:gd name="f0" fmla="val 10800000"/>
                <a:gd name="f1" fmla="val 5400000"/>
                <a:gd name="f2" fmla="val 180"/>
                <a:gd name="f3" fmla="val w"/>
                <a:gd name="f4" fmla="val h"/>
                <a:gd name="f5" fmla="val 0"/>
                <a:gd name="f6" fmla="val 25"/>
                <a:gd name="f7" fmla="val 53"/>
                <a:gd name="f8" fmla="val 5"/>
                <a:gd name="f9" fmla="val 18"/>
                <a:gd name="f10" fmla="val 12"/>
                <a:gd name="f11" fmla="val 36"/>
                <a:gd name="f12" fmla="val 19"/>
                <a:gd name="f13" fmla="val 16"/>
                <a:gd name="f14" fmla="val 8"/>
                <a:gd name="f15" fmla="+- 0 0 -90"/>
                <a:gd name="f16" fmla="*/ f3 1 25"/>
                <a:gd name="f17" fmla="*/ f4 1 53"/>
                <a:gd name="f18" fmla="+- f7 0 f5"/>
                <a:gd name="f19" fmla="+- f6 0 f5"/>
                <a:gd name="f20" fmla="*/ f15 f0 1"/>
                <a:gd name="f21" fmla="*/ f19 1 25"/>
                <a:gd name="f22" fmla="*/ f18 1 53"/>
                <a:gd name="f23" fmla="*/ 0 f19 1"/>
                <a:gd name="f24" fmla="*/ 0 f18 1"/>
                <a:gd name="f25" fmla="*/ 19 f19 1"/>
                <a:gd name="f26" fmla="*/ 53 f18 1"/>
                <a:gd name="f27" fmla="*/ 25 f19 1"/>
                <a:gd name="f28" fmla="*/ f20 1 f2"/>
                <a:gd name="f29" fmla="*/ f23 1 25"/>
                <a:gd name="f30" fmla="*/ f24 1 53"/>
                <a:gd name="f31" fmla="*/ f25 1 25"/>
                <a:gd name="f32" fmla="*/ f26 1 53"/>
                <a:gd name="f33" fmla="*/ f27 1 25"/>
                <a:gd name="f34" fmla="*/ 0 1 f21"/>
                <a:gd name="f35" fmla="*/ f6 1 f21"/>
                <a:gd name="f36" fmla="*/ 0 1 f22"/>
                <a:gd name="f37" fmla="*/ f7 1 f22"/>
                <a:gd name="f38" fmla="+- f28 0 f1"/>
                <a:gd name="f39" fmla="*/ f29 1 f21"/>
                <a:gd name="f40" fmla="*/ f30 1 f22"/>
                <a:gd name="f41" fmla="*/ f31 1 f21"/>
                <a:gd name="f42" fmla="*/ f32 1 f22"/>
                <a:gd name="f43" fmla="*/ f33 1 f21"/>
                <a:gd name="f44" fmla="*/ f34 f16 1"/>
                <a:gd name="f45" fmla="*/ f35 f16 1"/>
                <a:gd name="f46" fmla="*/ f37 f17 1"/>
                <a:gd name="f47" fmla="*/ f36 f17 1"/>
                <a:gd name="f48" fmla="*/ f39 f16 1"/>
                <a:gd name="f49" fmla="*/ f40 f17 1"/>
                <a:gd name="f50" fmla="*/ f41 f16 1"/>
                <a:gd name="f51" fmla="*/ f42 f17 1"/>
                <a:gd name="f52" fmla="*/ f43 f16 1"/>
              </a:gdLst>
              <a:ahLst/>
              <a:cxnLst>
                <a:cxn ang="3cd4">
                  <a:pos x="hc" y="t"/>
                </a:cxn>
                <a:cxn ang="0">
                  <a:pos x="r" y="vc"/>
                </a:cxn>
                <a:cxn ang="cd4">
                  <a:pos x="hc" y="b"/>
                </a:cxn>
                <a:cxn ang="cd2">
                  <a:pos x="l" y="vc"/>
                </a:cxn>
                <a:cxn ang="f38">
                  <a:pos x="f48" y="f49"/>
                </a:cxn>
                <a:cxn ang="f38">
                  <a:pos x="f50" y="f51"/>
                </a:cxn>
                <a:cxn ang="f38">
                  <a:pos x="f52" y="f51"/>
                </a:cxn>
                <a:cxn ang="f38">
                  <a:pos x="f48" y="f49"/>
                </a:cxn>
              </a:cxnLst>
              <a:rect l="f44" t="f47" r="f45" b="f46"/>
              <a:pathLst>
                <a:path w="25" h="53">
                  <a:moveTo>
                    <a:pt x="f5" y="f5"/>
                  </a:moveTo>
                  <a:cubicBezTo>
                    <a:pt x="f8" y="f9"/>
                    <a:pt x="f10" y="f11"/>
                    <a:pt x="f12" y="f7"/>
                  </a:cubicBezTo>
                  <a:cubicBezTo>
                    <a:pt x="f6" y="f7"/>
                    <a:pt x="f6" y="f7"/>
                    <a:pt x="f6" y="f7"/>
                  </a:cubicBezTo>
                  <a:cubicBezTo>
                    <a:pt x="f13" y="f11"/>
                    <a:pt x="f14" y="f9"/>
                    <a:pt x="f5" y="f5"/>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5" name="Freeform 36"/>
            <p:cNvSpPr/>
            <p:nvPr/>
          </p:nvSpPr>
          <p:spPr>
            <a:xfrm>
              <a:off x="871487" y="5897121"/>
              <a:ext cx="123782" cy="674461"/>
            </a:xfrm>
            <a:custGeom>
              <a:avLst/>
              <a:gdLst>
                <a:gd name="f0" fmla="val 10800000"/>
                <a:gd name="f1" fmla="val 5400000"/>
                <a:gd name="f2" fmla="val 180"/>
                <a:gd name="f3" fmla="val w"/>
                <a:gd name="f4" fmla="val h"/>
                <a:gd name="f5" fmla="val 0"/>
                <a:gd name="f6" fmla="val 29"/>
                <a:gd name="f7" fmla="val 141"/>
                <a:gd name="f8" fmla="val 30"/>
                <a:gd name="f9" fmla="val 2"/>
                <a:gd name="f10" fmla="val 60"/>
                <a:gd name="f11" fmla="val 7"/>
                <a:gd name="f12" fmla="val 89"/>
                <a:gd name="f13" fmla="val 11"/>
                <a:gd name="f14" fmla="val 98"/>
                <a:gd name="f15" fmla="val 14"/>
                <a:gd name="f16" fmla="val 108"/>
                <a:gd name="f17" fmla="val 18"/>
                <a:gd name="f18" fmla="val 117"/>
                <a:gd name="f19" fmla="val 22"/>
                <a:gd name="f20" fmla="val 125"/>
                <a:gd name="f21" fmla="val 25"/>
                <a:gd name="f22" fmla="val 133"/>
                <a:gd name="f23" fmla="val 28"/>
                <a:gd name="f24" fmla="val 139"/>
                <a:gd name="f25" fmla="val 137"/>
                <a:gd name="f26" fmla="val 27"/>
                <a:gd name="f27" fmla="val 135"/>
                <a:gd name="f28" fmla="val 16"/>
                <a:gd name="f29" fmla="val 10"/>
                <a:gd name="f30" fmla="val 8"/>
                <a:gd name="f31" fmla="val 5"/>
                <a:gd name="f32" fmla="val 15"/>
                <a:gd name="f33" fmla="val 4"/>
                <a:gd name="f34" fmla="val 1"/>
                <a:gd name="f35" fmla="val 3"/>
                <a:gd name="f36" fmla="+- 0 0 -90"/>
                <a:gd name="f37" fmla="*/ f3 1 29"/>
                <a:gd name="f38" fmla="*/ f4 1 141"/>
                <a:gd name="f39" fmla="+- f7 0 f5"/>
                <a:gd name="f40" fmla="+- f6 0 f5"/>
                <a:gd name="f41" fmla="*/ f36 f0 1"/>
                <a:gd name="f42" fmla="*/ f40 1 29"/>
                <a:gd name="f43" fmla="*/ f39 1 141"/>
                <a:gd name="f44" fmla="*/ 0 f40 1"/>
                <a:gd name="f45" fmla="*/ 0 f39 1"/>
                <a:gd name="f46" fmla="*/ 7 f40 1"/>
                <a:gd name="f47" fmla="*/ 89 f39 1"/>
                <a:gd name="f48" fmla="*/ 18 f40 1"/>
                <a:gd name="f49" fmla="*/ 117 f39 1"/>
                <a:gd name="f50" fmla="*/ 29 f40 1"/>
                <a:gd name="f51" fmla="*/ 141 f39 1"/>
                <a:gd name="f52" fmla="*/ 27 f40 1"/>
                <a:gd name="f53" fmla="*/ 135 f39 1"/>
                <a:gd name="f54" fmla="*/ 8 f40 1"/>
                <a:gd name="f55" fmla="*/ 22 f39 1"/>
                <a:gd name="f56" fmla="*/ 4 f40 1"/>
                <a:gd name="f57" fmla="*/ 11 f39 1"/>
                <a:gd name="f58" fmla="*/ f41 1 f2"/>
                <a:gd name="f59" fmla="*/ f44 1 29"/>
                <a:gd name="f60" fmla="*/ f45 1 141"/>
                <a:gd name="f61" fmla="*/ f46 1 29"/>
                <a:gd name="f62" fmla="*/ f47 1 141"/>
                <a:gd name="f63" fmla="*/ f48 1 29"/>
                <a:gd name="f64" fmla="*/ f49 1 141"/>
                <a:gd name="f65" fmla="*/ f50 1 29"/>
                <a:gd name="f66" fmla="*/ f51 1 141"/>
                <a:gd name="f67" fmla="*/ f52 1 29"/>
                <a:gd name="f68" fmla="*/ f53 1 141"/>
                <a:gd name="f69" fmla="*/ f54 1 29"/>
                <a:gd name="f70" fmla="*/ f55 1 141"/>
                <a:gd name="f71" fmla="*/ f56 1 29"/>
                <a:gd name="f72" fmla="*/ f57 1 141"/>
                <a:gd name="f73" fmla="*/ 0 1 f42"/>
                <a:gd name="f74" fmla="*/ f6 1 f42"/>
                <a:gd name="f75" fmla="*/ 0 1 f43"/>
                <a:gd name="f76" fmla="*/ f7 1 f43"/>
                <a:gd name="f77" fmla="+- f58 0 f1"/>
                <a:gd name="f78" fmla="*/ f59 1 f42"/>
                <a:gd name="f79" fmla="*/ f60 1 f43"/>
                <a:gd name="f80" fmla="*/ f61 1 f42"/>
                <a:gd name="f81" fmla="*/ f62 1 f43"/>
                <a:gd name="f82" fmla="*/ f63 1 f42"/>
                <a:gd name="f83" fmla="*/ f64 1 f43"/>
                <a:gd name="f84" fmla="*/ f65 1 f42"/>
                <a:gd name="f85" fmla="*/ f66 1 f43"/>
                <a:gd name="f86" fmla="*/ f67 1 f42"/>
                <a:gd name="f87" fmla="*/ f68 1 f43"/>
                <a:gd name="f88" fmla="*/ f69 1 f42"/>
                <a:gd name="f89" fmla="*/ f70 1 f43"/>
                <a:gd name="f90" fmla="*/ f71 1 f42"/>
                <a:gd name="f91" fmla="*/ f72 1 f43"/>
                <a:gd name="f92" fmla="*/ f73 f37 1"/>
                <a:gd name="f93" fmla="*/ f74 f37 1"/>
                <a:gd name="f94" fmla="*/ f76 f38 1"/>
                <a:gd name="f95" fmla="*/ f75 f38 1"/>
                <a:gd name="f96" fmla="*/ f78 f37 1"/>
                <a:gd name="f97" fmla="*/ f79 f38 1"/>
                <a:gd name="f98" fmla="*/ f80 f37 1"/>
                <a:gd name="f99" fmla="*/ f81 f38 1"/>
                <a:gd name="f100" fmla="*/ f82 f37 1"/>
                <a:gd name="f101" fmla="*/ f83 f38 1"/>
                <a:gd name="f102" fmla="*/ f84 f37 1"/>
                <a:gd name="f103" fmla="*/ f85 f38 1"/>
                <a:gd name="f104" fmla="*/ f86 f37 1"/>
                <a:gd name="f105" fmla="*/ f87 f38 1"/>
                <a:gd name="f106" fmla="*/ f88 f37 1"/>
                <a:gd name="f107" fmla="*/ f89 f38 1"/>
                <a:gd name="f108" fmla="*/ f90 f37 1"/>
                <a:gd name="f109" fmla="*/ f91 f38 1"/>
              </a:gdLst>
              <a:ahLst/>
              <a:cxnLst>
                <a:cxn ang="3cd4">
                  <a:pos x="hc" y="t"/>
                </a:cxn>
                <a:cxn ang="0">
                  <a:pos x="r" y="vc"/>
                </a:cxn>
                <a:cxn ang="cd4">
                  <a:pos x="hc" y="b"/>
                </a:cxn>
                <a:cxn ang="cd2">
                  <a:pos x="l" y="vc"/>
                </a:cxn>
                <a:cxn ang="f77">
                  <a:pos x="f96" y="f97"/>
                </a:cxn>
                <a:cxn ang="f77">
                  <a:pos x="f98" y="f99"/>
                </a:cxn>
                <a:cxn ang="f77">
                  <a:pos x="f100" y="f101"/>
                </a:cxn>
                <a:cxn ang="f77">
                  <a:pos x="f102" y="f103"/>
                </a:cxn>
                <a:cxn ang="f77">
                  <a:pos x="f104" y="f105"/>
                </a:cxn>
                <a:cxn ang="f77">
                  <a:pos x="f106" y="f107"/>
                </a:cxn>
                <a:cxn ang="f77">
                  <a:pos x="f108" y="f109"/>
                </a:cxn>
                <a:cxn ang="f77">
                  <a:pos x="f96" y="f97"/>
                </a:cxn>
              </a:cxnLst>
              <a:rect l="f92" t="f95" r="f93" b="f94"/>
              <a:pathLst>
                <a:path w="29" h="141">
                  <a:moveTo>
                    <a:pt x="f5" y="f5"/>
                  </a:moveTo>
                  <a:cubicBezTo>
                    <a:pt x="f5" y="f8"/>
                    <a:pt x="f9" y="f10"/>
                    <a:pt x="f11" y="f12"/>
                  </a:cubicBezTo>
                  <a:cubicBezTo>
                    <a:pt x="f13" y="f14"/>
                    <a:pt x="f15" y="f16"/>
                    <a:pt x="f17" y="f18"/>
                  </a:cubicBezTo>
                  <a:cubicBezTo>
                    <a:pt x="f19" y="f20"/>
                    <a:pt x="f21" y="f22"/>
                    <a:pt x="f6" y="f7"/>
                  </a:cubicBezTo>
                  <a:cubicBezTo>
                    <a:pt x="f23" y="f24"/>
                    <a:pt x="f23" y="f25"/>
                    <a:pt x="f26" y="f27"/>
                  </a:cubicBezTo>
                  <a:cubicBezTo>
                    <a:pt x="f28" y="f14"/>
                    <a:pt x="f29" y="f10"/>
                    <a:pt x="f30" y="f19"/>
                  </a:cubicBezTo>
                  <a:cubicBezTo>
                    <a:pt x="f11" y="f17"/>
                    <a:pt x="f31" y="f32"/>
                    <a:pt x="f33" y="f13"/>
                  </a:cubicBezTo>
                  <a:cubicBezTo>
                    <a:pt x="f9" y="f11"/>
                    <a:pt x="f34" y="f35"/>
                    <a:pt x="f5" y="f5"/>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6" name="Freeform 37"/>
            <p:cNvSpPr/>
            <p:nvPr/>
          </p:nvSpPr>
          <p:spPr>
            <a:xfrm>
              <a:off x="871487" y="5772570"/>
              <a:ext cx="34381" cy="228014"/>
            </a:xfrm>
            <a:custGeom>
              <a:avLst/>
              <a:gdLst>
                <a:gd name="f0" fmla="val 10800000"/>
                <a:gd name="f1" fmla="val 5400000"/>
                <a:gd name="f2" fmla="val 180"/>
                <a:gd name="f3" fmla="val w"/>
                <a:gd name="f4" fmla="val h"/>
                <a:gd name="f5" fmla="val 0"/>
                <a:gd name="f6" fmla="val 8"/>
                <a:gd name="f7" fmla="val 48"/>
                <a:gd name="f8" fmla="val 26"/>
                <a:gd name="f9" fmla="val 1"/>
                <a:gd name="f10" fmla="val 29"/>
                <a:gd name="f11" fmla="val 2"/>
                <a:gd name="f12" fmla="val 33"/>
                <a:gd name="f13" fmla="val 4"/>
                <a:gd name="f14" fmla="val 37"/>
                <a:gd name="f15" fmla="val 5"/>
                <a:gd name="f16" fmla="val 41"/>
                <a:gd name="f17" fmla="val 7"/>
                <a:gd name="f18" fmla="val 44"/>
                <a:gd name="f19" fmla="val 38"/>
                <a:gd name="f20" fmla="val 28"/>
                <a:gd name="f21" fmla="val 19"/>
                <a:gd name="f22" fmla="val 12"/>
                <a:gd name="f23" fmla="val 3"/>
                <a:gd name="f24" fmla="val 6"/>
                <a:gd name="f25" fmla="val 11"/>
                <a:gd name="f26" fmla="+- 0 0 -90"/>
                <a:gd name="f27" fmla="*/ f3 1 8"/>
                <a:gd name="f28" fmla="*/ f4 1 48"/>
                <a:gd name="f29" fmla="+- f7 0 f5"/>
                <a:gd name="f30" fmla="+- f6 0 f5"/>
                <a:gd name="f31" fmla="*/ f26 f0 1"/>
                <a:gd name="f32" fmla="*/ f30 1 8"/>
                <a:gd name="f33" fmla="*/ f29 1 48"/>
                <a:gd name="f34" fmla="*/ 0 f30 1"/>
                <a:gd name="f35" fmla="*/ 26 f29 1"/>
                <a:gd name="f36" fmla="*/ 4 f30 1"/>
                <a:gd name="f37" fmla="*/ 37 f29 1"/>
                <a:gd name="f38" fmla="*/ 8 f30 1"/>
                <a:gd name="f39" fmla="*/ 48 f29 1"/>
                <a:gd name="f40" fmla="*/ 7 f30 1"/>
                <a:gd name="f41" fmla="*/ 19 f29 1"/>
                <a:gd name="f42" fmla="*/ 0 f29 1"/>
                <a:gd name="f43" fmla="*/ 4 f29 1"/>
                <a:gd name="f44" fmla="*/ f31 1 f2"/>
                <a:gd name="f45" fmla="*/ f34 1 8"/>
                <a:gd name="f46" fmla="*/ f35 1 48"/>
                <a:gd name="f47" fmla="*/ f36 1 8"/>
                <a:gd name="f48" fmla="*/ f37 1 48"/>
                <a:gd name="f49" fmla="*/ f38 1 8"/>
                <a:gd name="f50" fmla="*/ f39 1 48"/>
                <a:gd name="f51" fmla="*/ f40 1 8"/>
                <a:gd name="f52" fmla="*/ f41 1 48"/>
                <a:gd name="f53" fmla="*/ f42 1 48"/>
                <a:gd name="f54" fmla="*/ f43 1 48"/>
                <a:gd name="f55" fmla="*/ 0 1 f32"/>
                <a:gd name="f56" fmla="*/ f6 1 f32"/>
                <a:gd name="f57" fmla="*/ 0 1 f33"/>
                <a:gd name="f58" fmla="*/ f7 1 f33"/>
                <a:gd name="f59" fmla="+- f44 0 f1"/>
                <a:gd name="f60" fmla="*/ f45 1 f32"/>
                <a:gd name="f61" fmla="*/ f46 1 f33"/>
                <a:gd name="f62" fmla="*/ f47 1 f32"/>
                <a:gd name="f63" fmla="*/ f48 1 f33"/>
                <a:gd name="f64" fmla="*/ f49 1 f32"/>
                <a:gd name="f65" fmla="*/ f50 1 f33"/>
                <a:gd name="f66" fmla="*/ f51 1 f32"/>
                <a:gd name="f67" fmla="*/ f52 1 f33"/>
                <a:gd name="f68" fmla="*/ f53 1 f33"/>
                <a:gd name="f69" fmla="*/ f54 1 f33"/>
                <a:gd name="f70" fmla="*/ f55 f27 1"/>
                <a:gd name="f71" fmla="*/ f56 f27 1"/>
                <a:gd name="f72" fmla="*/ f58 f28 1"/>
                <a:gd name="f73" fmla="*/ f57 f28 1"/>
                <a:gd name="f74" fmla="*/ f60 f27 1"/>
                <a:gd name="f75" fmla="*/ f61 f28 1"/>
                <a:gd name="f76" fmla="*/ f62 f27 1"/>
                <a:gd name="f77" fmla="*/ f63 f28 1"/>
                <a:gd name="f78" fmla="*/ f64 f27 1"/>
                <a:gd name="f79" fmla="*/ f65 f28 1"/>
                <a:gd name="f80" fmla="*/ f66 f27 1"/>
                <a:gd name="f81" fmla="*/ f67 f28 1"/>
                <a:gd name="f82" fmla="*/ f68 f28 1"/>
                <a:gd name="f83" fmla="*/ f69 f28 1"/>
              </a:gdLst>
              <a:ahLst/>
              <a:cxnLst>
                <a:cxn ang="3cd4">
                  <a:pos x="hc" y="t"/>
                </a:cxn>
                <a:cxn ang="0">
                  <a:pos x="r" y="vc"/>
                </a:cxn>
                <a:cxn ang="cd4">
                  <a:pos x="hc" y="b"/>
                </a:cxn>
                <a:cxn ang="cd2">
                  <a:pos x="l" y="vc"/>
                </a:cxn>
                <a:cxn ang="f59">
                  <a:pos x="f74" y="f75"/>
                </a:cxn>
                <a:cxn ang="f59">
                  <a:pos x="f76" y="f77"/>
                </a:cxn>
                <a:cxn ang="f59">
                  <a:pos x="f78" y="f79"/>
                </a:cxn>
                <a:cxn ang="f59">
                  <a:pos x="f80" y="f81"/>
                </a:cxn>
                <a:cxn ang="f59">
                  <a:pos x="f74" y="f82"/>
                </a:cxn>
                <a:cxn ang="f59">
                  <a:pos x="f74" y="f83"/>
                </a:cxn>
                <a:cxn ang="f59">
                  <a:pos x="f74" y="f75"/>
                </a:cxn>
              </a:cxnLst>
              <a:rect l="f70" t="f73" r="f71" b="f72"/>
              <a:pathLst>
                <a:path w="8" h="48">
                  <a:moveTo>
                    <a:pt x="f5" y="f8"/>
                  </a:moveTo>
                  <a:cubicBezTo>
                    <a:pt x="f9" y="f10"/>
                    <a:pt x="f11" y="f12"/>
                    <a:pt x="f13" y="f14"/>
                  </a:cubicBezTo>
                  <a:cubicBezTo>
                    <a:pt x="f15" y="f16"/>
                    <a:pt x="f17" y="f18"/>
                    <a:pt x="f6" y="f7"/>
                  </a:cubicBezTo>
                  <a:cubicBezTo>
                    <a:pt x="f17" y="f19"/>
                    <a:pt x="f17" y="f20"/>
                    <a:pt x="f17" y="f21"/>
                  </a:cubicBezTo>
                  <a:cubicBezTo>
                    <a:pt x="f15" y="f22"/>
                    <a:pt x="f23" y="f24"/>
                    <a:pt x="f5" y="f5"/>
                  </a:cubicBezTo>
                  <a:cubicBezTo>
                    <a:pt x="f5" y="f9"/>
                    <a:pt x="f5" y="f23"/>
                    <a:pt x="f5" y="f13"/>
                  </a:cubicBezTo>
                  <a:cubicBezTo>
                    <a:pt x="f5" y="f25"/>
                    <a:pt x="f5" y="f21"/>
                    <a:pt x="f5" y="f8"/>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7" name="Freeform 38"/>
            <p:cNvSpPr/>
            <p:nvPr/>
          </p:nvSpPr>
          <p:spPr>
            <a:xfrm>
              <a:off x="900711" y="6322481"/>
              <a:ext cx="189107" cy="530754"/>
            </a:xfrm>
            <a:custGeom>
              <a:avLst/>
              <a:gdLst>
                <a:gd name="f0" fmla="val 10800000"/>
                <a:gd name="f1" fmla="val 5400000"/>
                <a:gd name="f2" fmla="val 180"/>
                <a:gd name="f3" fmla="val w"/>
                <a:gd name="f4" fmla="val h"/>
                <a:gd name="f5" fmla="val 0"/>
                <a:gd name="f6" fmla="val 44"/>
                <a:gd name="f7" fmla="val 111"/>
                <a:gd name="f8" fmla="val 11"/>
                <a:gd name="f9" fmla="val 28"/>
                <a:gd name="f10" fmla="val 7"/>
                <a:gd name="f11" fmla="val 19"/>
                <a:gd name="f12" fmla="val 4"/>
                <a:gd name="f13" fmla="val 9"/>
                <a:gd name="f14" fmla="val 3"/>
                <a:gd name="f15" fmla="val 16"/>
                <a:gd name="f16" fmla="val 33"/>
                <a:gd name="f17" fmla="val 49"/>
                <a:gd name="f18" fmla="val 12"/>
                <a:gd name="f19" fmla="val 52"/>
                <a:gd name="f20" fmla="val 13"/>
                <a:gd name="f21" fmla="val 55"/>
                <a:gd name="f22" fmla="val 14"/>
                <a:gd name="f23" fmla="val 58"/>
                <a:gd name="f24" fmla="val 22"/>
                <a:gd name="f25" fmla="val 76"/>
                <a:gd name="f26" fmla="val 30"/>
                <a:gd name="f27" fmla="val 94"/>
                <a:gd name="f28" fmla="val 39"/>
                <a:gd name="f29" fmla="val 35"/>
                <a:gd name="f30" fmla="val 92"/>
                <a:gd name="f31" fmla="val 72"/>
                <a:gd name="f32" fmla="val 18"/>
                <a:gd name="f33" fmla="val 15"/>
                <a:gd name="f34" fmla="val 36"/>
                <a:gd name="f35" fmla="+- 0 0 -90"/>
                <a:gd name="f36" fmla="*/ f3 1 44"/>
                <a:gd name="f37" fmla="*/ f4 1 111"/>
                <a:gd name="f38" fmla="+- f7 0 f5"/>
                <a:gd name="f39" fmla="+- f6 0 f5"/>
                <a:gd name="f40" fmla="*/ f35 f0 1"/>
                <a:gd name="f41" fmla="*/ f39 1 44"/>
                <a:gd name="f42" fmla="*/ f38 1 111"/>
                <a:gd name="f43" fmla="*/ 11 f39 1"/>
                <a:gd name="f44" fmla="*/ 28 f38 1"/>
                <a:gd name="f45" fmla="*/ 0 f39 1"/>
                <a:gd name="f46" fmla="*/ 0 f38 1"/>
                <a:gd name="f47" fmla="*/ 49 f38 1"/>
                <a:gd name="f48" fmla="*/ 14 f39 1"/>
                <a:gd name="f49" fmla="*/ 58 f38 1"/>
                <a:gd name="f50" fmla="*/ 39 f39 1"/>
                <a:gd name="f51" fmla="*/ 111 f38 1"/>
                <a:gd name="f52" fmla="*/ 44 f39 1"/>
                <a:gd name="f53" fmla="*/ 22 f39 1"/>
                <a:gd name="f54" fmla="*/ 52 f38 1"/>
                <a:gd name="f55" fmla="*/ f40 1 f2"/>
                <a:gd name="f56" fmla="*/ f43 1 44"/>
                <a:gd name="f57" fmla="*/ f44 1 111"/>
                <a:gd name="f58" fmla="*/ f45 1 44"/>
                <a:gd name="f59" fmla="*/ f46 1 111"/>
                <a:gd name="f60" fmla="*/ f47 1 111"/>
                <a:gd name="f61" fmla="*/ f48 1 44"/>
                <a:gd name="f62" fmla="*/ f49 1 111"/>
                <a:gd name="f63" fmla="*/ f50 1 44"/>
                <a:gd name="f64" fmla="*/ f51 1 111"/>
                <a:gd name="f65" fmla="*/ f52 1 44"/>
                <a:gd name="f66" fmla="*/ f53 1 44"/>
                <a:gd name="f67" fmla="*/ f54 1 111"/>
                <a:gd name="f68" fmla="*/ 0 1 f41"/>
                <a:gd name="f69" fmla="*/ f6 1 f41"/>
                <a:gd name="f70" fmla="*/ 0 1 f42"/>
                <a:gd name="f71" fmla="*/ f7 1 f42"/>
                <a:gd name="f72" fmla="+- f55 0 f1"/>
                <a:gd name="f73" fmla="*/ f56 1 f41"/>
                <a:gd name="f74" fmla="*/ f57 1 f42"/>
                <a:gd name="f75" fmla="*/ f58 1 f41"/>
                <a:gd name="f76" fmla="*/ f59 1 f42"/>
                <a:gd name="f77" fmla="*/ f60 1 f42"/>
                <a:gd name="f78" fmla="*/ f61 1 f41"/>
                <a:gd name="f79" fmla="*/ f62 1 f42"/>
                <a:gd name="f80" fmla="*/ f63 1 f41"/>
                <a:gd name="f81" fmla="*/ f64 1 f42"/>
                <a:gd name="f82" fmla="*/ f65 1 f41"/>
                <a:gd name="f83" fmla="*/ f66 1 f41"/>
                <a:gd name="f84" fmla="*/ f67 1 f42"/>
                <a:gd name="f85" fmla="*/ f68 f36 1"/>
                <a:gd name="f86" fmla="*/ f69 f36 1"/>
                <a:gd name="f87" fmla="*/ f71 f37 1"/>
                <a:gd name="f88" fmla="*/ f70 f37 1"/>
                <a:gd name="f89" fmla="*/ f73 f36 1"/>
                <a:gd name="f90" fmla="*/ f74 f37 1"/>
                <a:gd name="f91" fmla="*/ f75 f36 1"/>
                <a:gd name="f92" fmla="*/ f76 f37 1"/>
                <a:gd name="f93" fmla="*/ f77 f37 1"/>
                <a:gd name="f94" fmla="*/ f78 f36 1"/>
                <a:gd name="f95" fmla="*/ f79 f37 1"/>
                <a:gd name="f96" fmla="*/ f80 f36 1"/>
                <a:gd name="f97" fmla="*/ f81 f37 1"/>
                <a:gd name="f98" fmla="*/ f82 f36 1"/>
                <a:gd name="f99" fmla="*/ f83 f36 1"/>
                <a:gd name="f100" fmla="*/ f84 f37 1"/>
              </a:gdLst>
              <a:ahLst/>
              <a:cxnLst>
                <a:cxn ang="3cd4">
                  <a:pos x="hc" y="t"/>
                </a:cxn>
                <a:cxn ang="0">
                  <a:pos x="r" y="vc"/>
                </a:cxn>
                <a:cxn ang="cd4">
                  <a:pos x="hc" y="b"/>
                </a:cxn>
                <a:cxn ang="cd2">
                  <a:pos x="l" y="vc"/>
                </a:cxn>
                <a:cxn ang="f72">
                  <a:pos x="f89" y="f90"/>
                </a:cxn>
                <a:cxn ang="f72">
                  <a:pos x="f91" y="f92"/>
                </a:cxn>
                <a:cxn ang="f72">
                  <a:pos x="f89" y="f93"/>
                </a:cxn>
                <a:cxn ang="f72">
                  <a:pos x="f94" y="f95"/>
                </a:cxn>
                <a:cxn ang="f72">
                  <a:pos x="f96" y="f97"/>
                </a:cxn>
                <a:cxn ang="f72">
                  <a:pos x="f98" y="f97"/>
                </a:cxn>
                <a:cxn ang="f72">
                  <a:pos x="f99" y="f100"/>
                </a:cxn>
                <a:cxn ang="f72">
                  <a:pos x="f89" y="f90"/>
                </a:cxn>
              </a:cxnLst>
              <a:rect l="f85" t="f88" r="f86" b="f87"/>
              <a:pathLst>
                <a:path w="44" h="111">
                  <a:moveTo>
                    <a:pt x="f8" y="f9"/>
                  </a:moveTo>
                  <a:cubicBezTo>
                    <a:pt x="f10" y="f11"/>
                    <a:pt x="f12" y="f13"/>
                    <a:pt x="f5" y="f5"/>
                  </a:cubicBezTo>
                  <a:cubicBezTo>
                    <a:pt x="f14" y="f15"/>
                    <a:pt x="f10" y="f16"/>
                    <a:pt x="f8" y="f17"/>
                  </a:cubicBezTo>
                  <a:cubicBezTo>
                    <a:pt x="f18" y="f19"/>
                    <a:pt x="f20" y="f21"/>
                    <a:pt x="f22" y="f23"/>
                  </a:cubicBezTo>
                  <a:cubicBezTo>
                    <a:pt x="f24" y="f25"/>
                    <a:pt x="f26" y="f27"/>
                    <a:pt x="f28" y="f7"/>
                  </a:cubicBezTo>
                  <a:cubicBezTo>
                    <a:pt x="f6" y="f7"/>
                    <a:pt x="f6" y="f7"/>
                    <a:pt x="f6" y="f7"/>
                  </a:cubicBezTo>
                  <a:cubicBezTo>
                    <a:pt x="f29" y="f30"/>
                    <a:pt x="f9" y="f31"/>
                    <a:pt x="f24" y="f19"/>
                  </a:cubicBezTo>
                  <a:cubicBezTo>
                    <a:pt x="f32" y="f6"/>
                    <a:pt x="f33" y="f34"/>
                    <a:pt x="f8" y="f9"/>
                  </a:cubicBezTo>
                  <a:close/>
                </a:path>
              </a:pathLst>
            </a:custGeom>
            <a:solidFill>
              <a:srgbClr val="373545"/>
            </a:solidFill>
            <a:ln>
              <a:noFill/>
              <a:prstDash val="solid"/>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grpSp>
      <p:sp>
        <p:nvSpPr>
          <p:cNvPr id="28" name="Rectangle 61"/>
          <p:cNvSpPr/>
          <p:nvPr/>
        </p:nvSpPr>
        <p:spPr>
          <a:xfrm>
            <a:off x="0" y="0"/>
            <a:ext cx="198433" cy="6858000"/>
          </a:xfrm>
          <a:prstGeom prst="rect">
            <a:avLst/>
          </a:prstGeom>
          <a:solidFill>
            <a:srgbClr val="373545"/>
          </a:solidFill>
          <a:ln>
            <a:noFill/>
            <a:prstDash val="solid"/>
          </a:ln>
        </p:spPr>
        <p:txBody>
          <a:bodyPr vert="horz" wrap="square" lIns="0" tIns="0" rIns="0" bIns="0"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000000"/>
              </a:solidFill>
              <a:uFillTx/>
              <a:latin typeface="Calibri"/>
            </a:endParaRPr>
          </a:p>
        </p:txBody>
      </p:sp>
      <p:sp>
        <p:nvSpPr>
          <p:cNvPr id="29" name="Title Placeholder 1"/>
          <p:cNvSpPr txBox="1">
            <a:spLocks noGrp="1"/>
          </p:cNvSpPr>
          <p:nvPr>
            <p:ph type="title"/>
          </p:nvPr>
        </p:nvSpPr>
        <p:spPr>
          <a:xfrm>
            <a:off x="2108204" y="623885"/>
            <a:ext cx="7138985" cy="1281110"/>
          </a:xfrm>
          <a:prstGeom prst="rect">
            <a:avLst/>
          </a:prstGeom>
          <a:noFill/>
          <a:ln>
            <a:noFill/>
          </a:ln>
        </p:spPr>
        <p:txBody>
          <a:bodyPr vert="horz" wrap="square" lIns="91440" tIns="45720" rIns="91440" bIns="45720" anchor="t" anchorCtr="0" compatLnSpc="1"/>
          <a:lstStyle/>
          <a:p>
            <a:pPr lvl="0"/>
            <a:r>
              <a:rPr lang="fr-FR"/>
              <a:t>Modifiez le style du titre</a:t>
            </a:r>
            <a:endParaRPr lang="en-US"/>
          </a:p>
        </p:txBody>
      </p:sp>
      <p:sp>
        <p:nvSpPr>
          <p:cNvPr id="30" name="Text Placeholder 2"/>
          <p:cNvSpPr txBox="1">
            <a:spLocks noGrp="1"/>
          </p:cNvSpPr>
          <p:nvPr>
            <p:ph type="body" idx="1"/>
          </p:nvPr>
        </p:nvSpPr>
        <p:spPr>
          <a:xfrm>
            <a:off x="2105021" y="2133596"/>
            <a:ext cx="7142158" cy="3886200"/>
          </a:xfrm>
          <a:prstGeom prst="rect">
            <a:avLst/>
          </a:prstGeom>
          <a:noFill/>
          <a:ln>
            <a:noFill/>
          </a:ln>
        </p:spPr>
        <p:txBody>
          <a:bodyPr vert="horz" wrap="square" lIns="91440" tIns="45720" rIns="91440" bIns="45720" anchor="t" anchorCtr="0" compatLnSpc="1"/>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31" name="Date Placeholder 3"/>
          <p:cNvSpPr txBox="1">
            <a:spLocks noGrp="1"/>
          </p:cNvSpPr>
          <p:nvPr>
            <p:ph type="dt" sz="half" idx="2"/>
          </p:nvPr>
        </p:nvSpPr>
        <p:spPr>
          <a:xfrm>
            <a:off x="8421688" y="6135688"/>
            <a:ext cx="830266" cy="369883"/>
          </a:xfrm>
          <a:prstGeom prst="rect">
            <a:avLst/>
          </a:prstGeom>
          <a:noFill/>
          <a:ln>
            <a:noFill/>
          </a:ln>
        </p:spPr>
        <p:txBody>
          <a:bodyPr vert="horz" wrap="square" lIns="91440" tIns="45720" rIns="91440" bIns="45720" anchor="ctr" anchorCtr="0" compatLnSpc="1"/>
          <a:lstStyle>
            <a:lvl1pPr marL="0" marR="0" lvl="0" indent="0" algn="r" defTabSz="449263" rtl="0" fontAlgn="auto" hangingPunct="1">
              <a:lnSpc>
                <a:spcPct val="100000"/>
              </a:lnSpc>
              <a:spcBef>
                <a:spcPts val="0"/>
              </a:spcBef>
              <a:spcAft>
                <a:spcPts val="0"/>
              </a:spcAft>
              <a:buNone/>
              <a:tabLst/>
              <a:defRPr lang="en-US" sz="900" b="0" i="0" u="none" strike="noStrike" kern="1200" cap="none" spc="0" baseline="0">
                <a:solidFill>
                  <a:srgbClr val="898989"/>
                </a:solidFill>
                <a:uFillTx/>
                <a:latin typeface="Arial" pitchFamily="34"/>
                <a:ea typeface="SimSun" pitchFamily="2"/>
              </a:defRPr>
            </a:lvl1pPr>
          </a:lstStyle>
          <a:p>
            <a:pPr lvl="0"/>
            <a:fld id="{4774ED92-2B8E-4218-A9AC-4B01B08B0F68}" type="datetime1">
              <a:rPr lang="en-US"/>
              <a:pPr lvl="0"/>
              <a:t>2/8/2024</a:t>
            </a:fld>
            <a:endParaRPr lang="en-US"/>
          </a:p>
        </p:txBody>
      </p:sp>
      <p:sp>
        <p:nvSpPr>
          <p:cNvPr id="32" name="Footer Placeholder 4"/>
          <p:cNvSpPr txBox="1">
            <a:spLocks noGrp="1"/>
          </p:cNvSpPr>
          <p:nvPr>
            <p:ph type="ftr" sz="quarter" idx="3"/>
          </p:nvPr>
        </p:nvSpPr>
        <p:spPr>
          <a:xfrm>
            <a:off x="2105021" y="6135688"/>
            <a:ext cx="6192838" cy="365129"/>
          </a:xfrm>
          <a:prstGeom prst="rect">
            <a:avLst/>
          </a:prstGeom>
          <a:noFill/>
          <a:ln>
            <a:noFill/>
          </a:ln>
        </p:spPr>
        <p:txBody>
          <a:bodyPr vert="horz" wrap="square" lIns="91440" tIns="45720" rIns="91440" bIns="45720" anchor="ctr" anchorCtr="0" compatLnSpc="1"/>
          <a:lstStyle>
            <a:lvl1pPr marL="0" marR="0" lvl="0" indent="0" algn="l" defTabSz="449263" rtl="0" fontAlgn="auto" hangingPunct="1">
              <a:lnSpc>
                <a:spcPct val="100000"/>
              </a:lnSpc>
              <a:spcBef>
                <a:spcPts val="0"/>
              </a:spcBef>
              <a:spcAft>
                <a:spcPts val="0"/>
              </a:spcAft>
              <a:buNone/>
              <a:tabLst/>
              <a:defRPr lang="en-US" sz="900" b="0" i="0" u="none" strike="noStrike" kern="1200" cap="none" spc="0" baseline="0">
                <a:solidFill>
                  <a:srgbClr val="898989"/>
                </a:solidFill>
                <a:uFillTx/>
                <a:latin typeface="Arial" pitchFamily="34"/>
                <a:ea typeface="SimSun" pitchFamily="2"/>
              </a:defRPr>
            </a:lvl1pPr>
          </a:lstStyle>
          <a:p>
            <a:pPr lvl="0"/>
            <a:endParaRPr lang="en-US"/>
          </a:p>
        </p:txBody>
      </p:sp>
      <p:sp>
        <p:nvSpPr>
          <p:cNvPr id="33" name="Slide Number Placeholder 5"/>
          <p:cNvSpPr txBox="1">
            <a:spLocks noGrp="1"/>
          </p:cNvSpPr>
          <p:nvPr>
            <p:ph type="sldNum" sz="quarter" idx="4"/>
          </p:nvPr>
        </p:nvSpPr>
        <p:spPr>
          <a:xfrm>
            <a:off x="554034" y="787398"/>
            <a:ext cx="633414" cy="365129"/>
          </a:xfrm>
          <a:prstGeom prst="rect">
            <a:avLst/>
          </a:prstGeom>
          <a:noFill/>
          <a:ln>
            <a:noFill/>
          </a:ln>
        </p:spPr>
        <p:txBody>
          <a:bodyPr vert="horz" wrap="square" lIns="91440" tIns="45720" rIns="91440" bIns="45720" anchor="ctr" anchorCtr="0" compatLnSpc="1"/>
          <a:lstStyle>
            <a:lvl1pPr marL="0" marR="0" lvl="0" indent="0" algn="r" defTabSz="449263" rtl="0" fontAlgn="auto" hangingPunct="1">
              <a:lnSpc>
                <a:spcPct val="100000"/>
              </a:lnSpc>
              <a:spcBef>
                <a:spcPts val="0"/>
              </a:spcBef>
              <a:spcAft>
                <a:spcPts val="0"/>
              </a:spcAft>
              <a:buNone/>
              <a:tabLst/>
              <a:defRPr lang="fr-FR" sz="2000" b="0" i="0" u="none" strike="noStrike" kern="1200" cap="none" spc="0" baseline="0">
                <a:solidFill>
                  <a:srgbClr val="FEFFFF"/>
                </a:solidFill>
                <a:uFillTx/>
                <a:latin typeface="Arial"/>
                <a:ea typeface="SimSun" pitchFamily="2"/>
              </a:defRPr>
            </a:lvl1pPr>
          </a:lstStyle>
          <a:p>
            <a:pPr lvl="0"/>
            <a:fld id="{ACE1098F-E75C-48BF-B058-E38D7F71CED8}" type="slidenum">
              <a:rPr/>
              <a:pPr lvl="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mc:AlternateContent xmlns:mc="http://schemas.openxmlformats.org/markup-compatibility/2006">
    <mc:Choice xmlns:p14="http://schemas.microsoft.com/office/powerpoint/2010/main" xmlns="" Requires="p14">
      <p:transition spd="slow" p14:dur="2000"/>
    </mc:Choice>
    <mc:Fallback>
      <p:transition spd="slow"/>
    </mc:Fallback>
  </mc:AlternateContent>
  <p:txStyles>
    <p:titleStyle>
      <a:lvl1pPr marL="0" marR="0" lvl="0" indent="0" algn="l" defTabSz="457200" rtl="0" fontAlgn="auto" hangingPunct="1">
        <a:lnSpc>
          <a:spcPct val="100000"/>
        </a:lnSpc>
        <a:spcBef>
          <a:spcPts val="0"/>
        </a:spcBef>
        <a:spcAft>
          <a:spcPts val="0"/>
        </a:spcAft>
        <a:buNone/>
        <a:tabLst/>
        <a:defRPr lang="fr-FR" sz="3600" b="0" i="0" u="none" strike="noStrike" kern="1200" cap="none" spc="0" baseline="0">
          <a:solidFill>
            <a:srgbClr val="262626"/>
          </a:solidFill>
          <a:uFillTx/>
          <a:latin typeface="Century Gothic"/>
        </a:defRPr>
      </a:lvl1pPr>
    </p:titleStyle>
    <p:bodyStyle>
      <a:lvl1pPr marL="342900" marR="0" lvl="0" indent="-342900" algn="l" defTabSz="457200" rtl="0" fontAlgn="auto" hangingPunct="1">
        <a:lnSpc>
          <a:spcPct val="100000"/>
        </a:lnSpc>
        <a:spcBef>
          <a:spcPts val="1000"/>
        </a:spcBef>
        <a:spcAft>
          <a:spcPts val="0"/>
        </a:spcAft>
        <a:buClr>
          <a:srgbClr val="3494BA"/>
        </a:buClr>
        <a:buSzPct val="100000"/>
        <a:buFont typeface="Wingdings 3" pitchFamily="18"/>
        <a:buChar char=""/>
        <a:tabLst/>
        <a:defRPr lang="fr-FR" sz="1800" b="0" i="0" u="none" strike="noStrike" kern="1200" cap="none" spc="0" baseline="0">
          <a:solidFill>
            <a:srgbClr val="404040"/>
          </a:solidFill>
          <a:uFillTx/>
          <a:latin typeface="Century Gothic"/>
        </a:defRPr>
      </a:lvl1pPr>
      <a:lvl2pPr marL="742950" marR="0" lvl="1" indent="-285750" algn="l" defTabSz="457200" rtl="0" fontAlgn="auto" hangingPunct="1">
        <a:lnSpc>
          <a:spcPct val="100000"/>
        </a:lnSpc>
        <a:spcBef>
          <a:spcPts val="1000"/>
        </a:spcBef>
        <a:spcAft>
          <a:spcPts val="0"/>
        </a:spcAft>
        <a:buClr>
          <a:srgbClr val="3494BA"/>
        </a:buClr>
        <a:buSzPct val="100000"/>
        <a:buFont typeface="Wingdings 3" pitchFamily="18"/>
        <a:buChar char=""/>
        <a:tabLst/>
        <a:defRPr lang="fr-FR" sz="1600" b="0" i="0" u="none" strike="noStrike" kern="1200" cap="none" spc="0" baseline="0">
          <a:solidFill>
            <a:srgbClr val="404040"/>
          </a:solidFill>
          <a:uFillTx/>
          <a:latin typeface="Century Gothic"/>
        </a:defRPr>
      </a:lvl2pPr>
      <a:lvl3pPr marL="1143000" marR="0" lvl="2" indent="-228600" algn="l" defTabSz="457200" rtl="0" fontAlgn="auto" hangingPunct="1">
        <a:lnSpc>
          <a:spcPct val="100000"/>
        </a:lnSpc>
        <a:spcBef>
          <a:spcPts val="1000"/>
        </a:spcBef>
        <a:spcAft>
          <a:spcPts val="0"/>
        </a:spcAft>
        <a:buClr>
          <a:srgbClr val="3494BA"/>
        </a:buClr>
        <a:buSzPct val="100000"/>
        <a:buFont typeface="Wingdings 3" pitchFamily="18"/>
        <a:buChar char=""/>
        <a:tabLst/>
        <a:defRPr lang="fr-FR" sz="1400" b="0" i="0" u="none" strike="noStrike" kern="1200" cap="none" spc="0" baseline="0">
          <a:solidFill>
            <a:srgbClr val="404040"/>
          </a:solidFill>
          <a:uFillTx/>
          <a:latin typeface="Century Gothic"/>
        </a:defRPr>
      </a:lvl3pPr>
      <a:lvl4pPr marL="1600200" marR="0" lvl="3" indent="-228600" algn="l" defTabSz="457200" rtl="0" fontAlgn="auto" hangingPunct="1">
        <a:lnSpc>
          <a:spcPct val="100000"/>
        </a:lnSpc>
        <a:spcBef>
          <a:spcPts val="1000"/>
        </a:spcBef>
        <a:spcAft>
          <a:spcPts val="0"/>
        </a:spcAft>
        <a:buClr>
          <a:srgbClr val="3494BA"/>
        </a:buClr>
        <a:buSzPct val="100000"/>
        <a:buFont typeface="Wingdings 3" pitchFamily="18"/>
        <a:buChar char=""/>
        <a:tabLst/>
        <a:defRPr lang="fr-FR" sz="1200" b="0" i="0" u="none" strike="noStrike" kern="1200" cap="none" spc="0" baseline="0">
          <a:solidFill>
            <a:srgbClr val="404040"/>
          </a:solidFill>
          <a:uFillTx/>
          <a:latin typeface="Century Gothic"/>
        </a:defRPr>
      </a:lvl4pPr>
      <a:lvl5pPr marL="2057400" marR="0" lvl="4" indent="-228600" algn="l" defTabSz="457200" rtl="0" fontAlgn="auto" hangingPunct="1">
        <a:lnSpc>
          <a:spcPct val="100000"/>
        </a:lnSpc>
        <a:spcBef>
          <a:spcPts val="1000"/>
        </a:spcBef>
        <a:spcAft>
          <a:spcPts val="0"/>
        </a:spcAft>
        <a:buClr>
          <a:srgbClr val="3494BA"/>
        </a:buClr>
        <a:buSzPct val="100000"/>
        <a:buFont typeface="Wingdings 3" pitchFamily="18"/>
        <a:buChar char=""/>
        <a:tabLst/>
        <a:defRPr lang="fr-FR" sz="1200" b="0" i="0" u="none" strike="noStrike" kern="1200" cap="none" spc="0" baseline="0">
          <a:solidFill>
            <a:srgbClr val="404040"/>
          </a:solidFill>
          <a:uFillTx/>
          <a:latin typeface="Century Gothic"/>
        </a:defRPr>
      </a:lvl5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Slide53">
    <p:spTree>
      <p:nvGrpSpPr>
        <p:cNvPr id="1" name=""/>
        <p:cNvGrpSpPr/>
        <p:nvPr/>
      </p:nvGrpSpPr>
      <p:grpSpPr>
        <a:xfrm>
          <a:off x="0" y="0"/>
          <a:ext cx="0" cy="0"/>
          <a:chOff x="0" y="0"/>
          <a:chExt cx="0" cy="0"/>
        </a:xfrm>
      </p:grpSpPr>
      <p:sp>
        <p:nvSpPr>
          <p:cNvPr id="2" name="Titre 3"/>
          <p:cNvSpPr txBox="1">
            <a:spLocks noGrp="1"/>
          </p:cNvSpPr>
          <p:nvPr>
            <p:ph type="title"/>
          </p:nvPr>
        </p:nvSpPr>
        <p:spPr>
          <a:xfrm>
            <a:off x="1569418" y="260648"/>
            <a:ext cx="5256584" cy="1754326"/>
          </a:xfrm>
        </p:spPr>
        <p:txBody>
          <a:bodyPr wrap="square" anchorCtr="1">
            <a:spAutoFit/>
          </a:bodyPr>
          <a:lstStyle/>
          <a:p>
            <a:pPr lvl="0" algn="ctr"/>
            <a:r>
              <a:rPr lang="fr-FR" sz="5400" dirty="0">
                <a:solidFill>
                  <a:srgbClr val="1A4A5D"/>
                </a:solidFill>
                <a:effectLst>
                  <a:outerShdw dist="38096" dir="2700000">
                    <a:srgbClr val="000000"/>
                  </a:outerShdw>
                </a:effectLst>
                <a:latin typeface="Arial" pitchFamily="34"/>
              </a:rPr>
              <a:t>Orientation </a:t>
            </a:r>
          </a:p>
          <a:p>
            <a:pPr lvl="0" algn="ctr"/>
            <a:r>
              <a:rPr lang="fr-FR" sz="5400" dirty="0">
                <a:solidFill>
                  <a:srgbClr val="1A4A5D"/>
                </a:solidFill>
                <a:effectLst>
                  <a:outerShdw dist="38096" dir="2700000">
                    <a:srgbClr val="000000"/>
                  </a:outerShdw>
                </a:effectLst>
                <a:latin typeface="Arial" pitchFamily="34"/>
              </a:rPr>
              <a:t>après la 3ème</a:t>
            </a:r>
          </a:p>
        </p:txBody>
      </p:sp>
      <p:sp>
        <p:nvSpPr>
          <p:cNvPr id="4" name="Espace réservé du contenu 3"/>
          <p:cNvSpPr>
            <a:spLocks noGrp="1"/>
          </p:cNvSpPr>
          <p:nvPr>
            <p:ph idx="1"/>
          </p:nvPr>
        </p:nvSpPr>
        <p:spPr>
          <a:xfrm>
            <a:off x="1281386" y="2014974"/>
            <a:ext cx="8619845" cy="4843026"/>
          </a:xfrm>
        </p:spPr>
        <p:txBody>
          <a:bodyPr/>
          <a:lstStyle/>
          <a:p>
            <a:pPr marL="0" indent="0">
              <a:buNone/>
            </a:pPr>
            <a:r>
              <a:rPr lang="fr-FR" sz="2400" b="1" dirty="0" smtClean="0"/>
              <a:t>Présentation </a:t>
            </a:r>
          </a:p>
          <a:p>
            <a:pPr marL="0" indent="0">
              <a:buNone/>
            </a:pPr>
            <a:r>
              <a:rPr lang="fr-FR" sz="2400" b="1" dirty="0" smtClean="0"/>
              <a:t>du Centre d’Information et d’Orientation (CIO)</a:t>
            </a:r>
          </a:p>
          <a:p>
            <a:pPr marL="0" indent="0">
              <a:buNone/>
            </a:pPr>
            <a:r>
              <a:rPr lang="fr-FR" sz="2400" dirty="0" smtClean="0"/>
              <a:t>- 1 rue Calvet- 82 Montauban</a:t>
            </a:r>
          </a:p>
          <a:p>
            <a:pPr marL="0" indent="0">
              <a:buNone/>
            </a:pPr>
            <a:r>
              <a:rPr lang="fr-FR" sz="2400" b="1" u="sng" dirty="0" smtClean="0"/>
              <a:t>Permanences:</a:t>
            </a:r>
          </a:p>
          <a:p>
            <a:pPr marL="0" indent="0">
              <a:buNone/>
            </a:pPr>
            <a:r>
              <a:rPr lang="fr-FR" sz="2400" b="1" dirty="0" smtClean="0"/>
              <a:t>-Au collège de Mme </a:t>
            </a:r>
            <a:r>
              <a:rPr lang="fr-FR" sz="2400" b="1" dirty="0" err="1" smtClean="0"/>
              <a:t>Chimello</a:t>
            </a:r>
            <a:r>
              <a:rPr lang="fr-FR" sz="2400" b="1" dirty="0"/>
              <a:t> </a:t>
            </a:r>
            <a:r>
              <a:rPr lang="fr-FR" sz="2400" b="1" dirty="0" err="1" smtClean="0"/>
              <a:t>PsyEN</a:t>
            </a:r>
            <a:r>
              <a:rPr lang="fr-FR" sz="2400" b="1" dirty="0" smtClean="0"/>
              <a:t>-EDCO, </a:t>
            </a:r>
          </a:p>
          <a:p>
            <a:pPr marL="0" indent="0">
              <a:buNone/>
            </a:pPr>
            <a:r>
              <a:rPr lang="fr-FR" sz="2400" dirty="0" smtClean="0"/>
              <a:t>mardi matin, jeudi après-midi et, vendredi la journée</a:t>
            </a:r>
            <a:endParaRPr lang="fr-FR" sz="2400" b="1" dirty="0" smtClean="0"/>
          </a:p>
          <a:p>
            <a:pPr marL="0" indent="0">
              <a:buNone/>
            </a:pPr>
            <a:r>
              <a:rPr lang="fr-FR" sz="2400" dirty="0" smtClean="0"/>
              <a:t>-</a:t>
            </a:r>
            <a:r>
              <a:rPr lang="fr-FR" sz="2400" b="1" dirty="0" smtClean="0"/>
              <a:t>Au CIO de Montauban</a:t>
            </a:r>
            <a:endParaRPr lang="fr-FR" sz="2400" dirty="0" smtClean="0"/>
          </a:p>
          <a:p>
            <a:pPr marL="0" indent="0">
              <a:buNone/>
            </a:pPr>
            <a:r>
              <a:rPr lang="fr-FR" sz="2400" dirty="0" smtClean="0"/>
              <a:t>Accueil et conseils pour tout public, plutôt sur RDV </a:t>
            </a:r>
          </a:p>
          <a:p>
            <a:pPr marL="0" indent="0">
              <a:buNone/>
            </a:pPr>
            <a:r>
              <a:rPr lang="fr-FR" sz="2400" dirty="0" smtClean="0"/>
              <a:t>(scolarisés ou non, adultes</a:t>
            </a:r>
            <a:r>
              <a:rPr lang="fr-FR" sz="2400" b="1" dirty="0" smtClean="0"/>
              <a:t>)</a:t>
            </a:r>
            <a:endParaRPr lang="fr-FR" sz="2400" b="1" dirty="0"/>
          </a:p>
        </p:txBody>
      </p:sp>
      <p:pic>
        <p:nvPicPr>
          <p:cNvPr id="3" name="Image 2"/>
          <p:cNvPicPr>
            <a:picLocks noChangeAspect="1"/>
          </p:cNvPicPr>
          <p:nvPr/>
        </p:nvPicPr>
        <p:blipFill>
          <a:blip r:embed="rId2" cstate="print"/>
          <a:srcRect/>
          <a:stretch>
            <a:fillRect/>
          </a:stretch>
        </p:blipFill>
        <p:spPr>
          <a:xfrm>
            <a:off x="7689847" y="0"/>
            <a:ext cx="2211384" cy="1422404"/>
          </a:xfrm>
          <a:prstGeom prst="rect">
            <a:avLst/>
          </a:prstGeom>
          <a:noFill/>
          <a:ln>
            <a:noFill/>
          </a:ln>
        </p:spPr>
      </p:pic>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13435" y="624105"/>
            <a:ext cx="7533646" cy="1280891"/>
          </a:xfrm>
        </p:spPr>
        <p:txBody>
          <a:bodyPr/>
          <a:lstStyle/>
          <a:p>
            <a:r>
              <a:rPr lang="fr-FR" b="1" dirty="0" smtClean="0">
                <a:solidFill>
                  <a:schemeClr val="accent5">
                    <a:lumMod val="75000"/>
                  </a:schemeClr>
                </a:solidFill>
              </a:rPr>
              <a:t>Choix Possibles après la 2de GT</a:t>
            </a:r>
            <a:endParaRPr lang="fr-FR" b="1" dirty="0">
              <a:solidFill>
                <a:schemeClr val="accent5">
                  <a:lumMod val="75000"/>
                </a:schemeClr>
              </a:solidFill>
            </a:endParaRPr>
          </a:p>
        </p:txBody>
      </p:sp>
      <p:sp>
        <p:nvSpPr>
          <p:cNvPr id="3" name="ZoneTexte 2"/>
          <p:cNvSpPr txBox="1"/>
          <p:nvPr/>
        </p:nvSpPr>
        <p:spPr>
          <a:xfrm>
            <a:off x="3873674" y="5445224"/>
            <a:ext cx="2304256" cy="646331"/>
          </a:xfrm>
          <a:prstGeom prst="rect">
            <a:avLst/>
          </a:prstGeom>
          <a:noFill/>
        </p:spPr>
        <p:txBody>
          <a:bodyPr wrap="square" rtlCol="0">
            <a:spAutoFit/>
          </a:bodyPr>
          <a:lstStyle/>
          <a:p>
            <a:pPr algn="ctr"/>
            <a:r>
              <a:rPr lang="fr-FR" sz="3600" dirty="0" smtClean="0"/>
              <a:t>2de GT</a:t>
            </a:r>
            <a:endParaRPr lang="fr-FR" sz="3600" dirty="0"/>
          </a:p>
        </p:txBody>
      </p:sp>
      <p:sp>
        <p:nvSpPr>
          <p:cNvPr id="4" name="Rectangle 3"/>
          <p:cNvSpPr/>
          <p:nvPr/>
        </p:nvSpPr>
        <p:spPr>
          <a:xfrm>
            <a:off x="3873674" y="5445224"/>
            <a:ext cx="2282552"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lèche à angle droit 4"/>
          <p:cNvSpPr/>
          <p:nvPr/>
        </p:nvSpPr>
        <p:spPr>
          <a:xfrm>
            <a:off x="6177930" y="4653136"/>
            <a:ext cx="864096" cy="1152128"/>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à angle droit 5"/>
          <p:cNvSpPr/>
          <p:nvPr/>
        </p:nvSpPr>
        <p:spPr>
          <a:xfrm flipH="1">
            <a:off x="2937570" y="4653136"/>
            <a:ext cx="936104" cy="1152128"/>
          </a:xfrm>
          <a:prstGeom prst="bentUpArrow">
            <a:avLst>
              <a:gd name="adj1" fmla="val 24178"/>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à coins arrondis 6"/>
          <p:cNvSpPr/>
          <p:nvPr/>
        </p:nvSpPr>
        <p:spPr>
          <a:xfrm>
            <a:off x="1425402" y="1556792"/>
            <a:ext cx="3240360" cy="3096344"/>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a:p>
        </p:txBody>
      </p:sp>
      <p:sp>
        <p:nvSpPr>
          <p:cNvPr id="8" name="Rectangle à coins arrondis 7"/>
          <p:cNvSpPr/>
          <p:nvPr/>
        </p:nvSpPr>
        <p:spPr>
          <a:xfrm>
            <a:off x="5169818" y="1628800"/>
            <a:ext cx="3456384" cy="3024336"/>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9" name="ZoneTexte 8"/>
          <p:cNvSpPr txBox="1"/>
          <p:nvPr/>
        </p:nvSpPr>
        <p:spPr>
          <a:xfrm>
            <a:off x="1425402" y="1700808"/>
            <a:ext cx="3168352" cy="2739211"/>
          </a:xfrm>
          <a:prstGeom prst="rect">
            <a:avLst/>
          </a:prstGeom>
          <a:noFill/>
        </p:spPr>
        <p:txBody>
          <a:bodyPr wrap="square" rtlCol="0">
            <a:spAutoFit/>
          </a:bodyPr>
          <a:lstStyle/>
          <a:p>
            <a:pPr algn="ctr"/>
            <a:r>
              <a:rPr lang="fr-FR" sz="2800" b="1" dirty="0" smtClean="0">
                <a:solidFill>
                  <a:schemeClr val="bg1"/>
                </a:solidFill>
              </a:rPr>
              <a:t>1</a:t>
            </a:r>
            <a:r>
              <a:rPr lang="fr-FR" sz="2800" b="1" baseline="30000" dirty="0" smtClean="0">
                <a:solidFill>
                  <a:schemeClr val="bg1"/>
                </a:solidFill>
              </a:rPr>
              <a:t>ère</a:t>
            </a:r>
            <a:r>
              <a:rPr lang="fr-FR" sz="2800" b="1" dirty="0" smtClean="0">
                <a:solidFill>
                  <a:schemeClr val="bg1"/>
                </a:solidFill>
              </a:rPr>
              <a:t> Générale</a:t>
            </a:r>
          </a:p>
          <a:p>
            <a:endParaRPr lang="fr-FR" b="1" dirty="0" smtClean="0">
              <a:solidFill>
                <a:schemeClr val="bg1"/>
              </a:solidFill>
            </a:endParaRPr>
          </a:p>
          <a:p>
            <a:endParaRPr lang="fr-FR" b="1" dirty="0" smtClean="0">
              <a:solidFill>
                <a:schemeClr val="bg1"/>
              </a:solidFill>
            </a:endParaRPr>
          </a:p>
          <a:p>
            <a:endParaRPr lang="fr-FR" b="1" dirty="0" smtClean="0">
              <a:solidFill>
                <a:schemeClr val="bg1"/>
              </a:solidFill>
            </a:endParaRPr>
          </a:p>
          <a:p>
            <a:endParaRPr lang="fr-FR" b="1" dirty="0" smtClean="0">
              <a:solidFill>
                <a:schemeClr val="bg1"/>
              </a:solidFill>
            </a:endParaRPr>
          </a:p>
          <a:p>
            <a:r>
              <a:rPr lang="fr-FR" b="1" dirty="0" smtClean="0">
                <a:solidFill>
                  <a:schemeClr val="bg1"/>
                </a:solidFill>
              </a:rPr>
              <a:t>- Pour approfondir les </a:t>
            </a:r>
            <a:r>
              <a:rPr lang="fr-FR" b="1" dirty="0" smtClean="0"/>
              <a:t>matières générales</a:t>
            </a:r>
          </a:p>
          <a:p>
            <a:r>
              <a:rPr lang="fr-FR" b="1" dirty="0" smtClean="0">
                <a:solidFill>
                  <a:schemeClr val="bg1"/>
                </a:solidFill>
              </a:rPr>
              <a:t>- Pour envisager plutôt des </a:t>
            </a:r>
            <a:r>
              <a:rPr lang="fr-FR" b="1" dirty="0" smtClean="0"/>
              <a:t>études supérieures longues</a:t>
            </a:r>
            <a:endParaRPr lang="fr-FR" b="1" dirty="0"/>
          </a:p>
        </p:txBody>
      </p:sp>
      <p:sp>
        <p:nvSpPr>
          <p:cNvPr id="10" name="ZoneTexte 9"/>
          <p:cNvSpPr txBox="1"/>
          <p:nvPr/>
        </p:nvSpPr>
        <p:spPr>
          <a:xfrm>
            <a:off x="1569418" y="2276872"/>
            <a:ext cx="2304256"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fr-FR" dirty="0" smtClean="0"/>
              <a:t>Réforme du Bac 2021</a:t>
            </a:r>
          </a:p>
          <a:p>
            <a:r>
              <a:rPr lang="fr-FR" dirty="0" smtClean="0"/>
              <a:t>Disparition des Séries</a:t>
            </a:r>
            <a:endParaRPr lang="fr-FR" dirty="0"/>
          </a:p>
        </p:txBody>
      </p:sp>
      <p:sp>
        <p:nvSpPr>
          <p:cNvPr id="11" name="ZoneTexte 10"/>
          <p:cNvSpPr txBox="1"/>
          <p:nvPr/>
        </p:nvSpPr>
        <p:spPr>
          <a:xfrm>
            <a:off x="5241826" y="1556792"/>
            <a:ext cx="3384376" cy="3570208"/>
          </a:xfrm>
          <a:prstGeom prst="rect">
            <a:avLst/>
          </a:prstGeom>
          <a:noFill/>
        </p:spPr>
        <p:txBody>
          <a:bodyPr wrap="square" rtlCol="0">
            <a:spAutoFit/>
          </a:bodyPr>
          <a:lstStyle/>
          <a:p>
            <a:pPr algn="ctr"/>
            <a:r>
              <a:rPr lang="fr-FR" sz="2800" b="1" dirty="0" smtClean="0">
                <a:solidFill>
                  <a:schemeClr val="bg1"/>
                </a:solidFill>
              </a:rPr>
              <a:t>1</a:t>
            </a:r>
            <a:r>
              <a:rPr lang="fr-FR" sz="2800" b="1" baseline="30000" dirty="0" smtClean="0">
                <a:solidFill>
                  <a:schemeClr val="bg1"/>
                </a:solidFill>
              </a:rPr>
              <a:t>ère</a:t>
            </a:r>
            <a:r>
              <a:rPr lang="fr-FR" sz="2800" b="1" dirty="0" smtClean="0">
                <a:solidFill>
                  <a:schemeClr val="bg1"/>
                </a:solidFill>
              </a:rPr>
              <a:t> Technologique</a:t>
            </a:r>
          </a:p>
          <a:p>
            <a:pPr algn="ctr"/>
            <a:endParaRPr lang="fr-FR" b="1" dirty="0" smtClean="0">
              <a:solidFill>
                <a:schemeClr val="bg1"/>
              </a:solidFill>
            </a:endParaRPr>
          </a:p>
          <a:p>
            <a:pPr algn="ctr"/>
            <a:r>
              <a:rPr lang="fr-FR" sz="2000" b="1" dirty="0" smtClean="0">
                <a:solidFill>
                  <a:schemeClr val="bg1"/>
                </a:solidFill>
              </a:rPr>
              <a:t>STI2D, STMG, STL, ST2S, STAV,</a:t>
            </a:r>
          </a:p>
          <a:p>
            <a:pPr algn="ctr"/>
            <a:r>
              <a:rPr lang="fr-FR" sz="2000" b="1" dirty="0" smtClean="0">
                <a:solidFill>
                  <a:schemeClr val="bg1"/>
                </a:solidFill>
              </a:rPr>
              <a:t> STHR, STD2A, S2TMD</a:t>
            </a:r>
          </a:p>
          <a:p>
            <a:pPr>
              <a:buFontTx/>
              <a:buChar char="-"/>
            </a:pPr>
            <a:r>
              <a:rPr lang="fr-FR" b="1" dirty="0" smtClean="0">
                <a:solidFill>
                  <a:schemeClr val="bg1"/>
                </a:solidFill>
              </a:rPr>
              <a:t> Pour découvrir un </a:t>
            </a:r>
            <a:r>
              <a:rPr lang="fr-FR" b="1" dirty="0" smtClean="0">
                <a:solidFill>
                  <a:schemeClr val="accent3">
                    <a:lumMod val="50000"/>
                  </a:schemeClr>
                </a:solidFill>
              </a:rPr>
              <a:t>Domaine d’activités</a:t>
            </a:r>
          </a:p>
          <a:p>
            <a:pPr>
              <a:buFontTx/>
              <a:buChar char="-"/>
            </a:pPr>
            <a:r>
              <a:rPr lang="fr-FR" b="1" dirty="0" smtClean="0">
                <a:solidFill>
                  <a:schemeClr val="bg1"/>
                </a:solidFill>
              </a:rPr>
              <a:t> Pour envisager préférablement des </a:t>
            </a:r>
            <a:r>
              <a:rPr lang="fr-FR" b="1" dirty="0" smtClean="0">
                <a:solidFill>
                  <a:schemeClr val="accent3">
                    <a:lumMod val="50000"/>
                  </a:schemeClr>
                </a:solidFill>
              </a:rPr>
              <a:t>études courtes </a:t>
            </a:r>
            <a:r>
              <a:rPr lang="fr-FR" sz="1600" b="1" dirty="0" smtClean="0">
                <a:solidFill>
                  <a:schemeClr val="bg1"/>
                </a:solidFill>
              </a:rPr>
              <a:t>avec possible ouverture sur une poursuite d’Etudes Longues</a:t>
            </a:r>
          </a:p>
          <a:p>
            <a:endParaRPr lang="fr-FR" dirty="0" smtClean="0"/>
          </a:p>
          <a:p>
            <a:endParaRPr lang="fr-FR" dirty="0"/>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xmlns="" id="{4D7A1BB9-0C89-0C68-2A3A-8EBB44856107}"/>
              </a:ext>
            </a:extLst>
          </p:cNvPr>
          <p:cNvSpPr>
            <a:spLocks noGrp="1"/>
          </p:cNvSpPr>
          <p:nvPr>
            <p:ph type="dt" sz="half" idx="10"/>
          </p:nvPr>
        </p:nvSpPr>
        <p:spPr/>
        <p:txBody>
          <a:bodyPr/>
          <a:lstStyle/>
          <a:p>
            <a:pPr algn="r"/>
            <a:r>
              <a:rPr lang="fr-FR" dirty="0"/>
              <a:t>Novembre 2023</a:t>
            </a:r>
          </a:p>
        </p:txBody>
      </p:sp>
      <p:sp>
        <p:nvSpPr>
          <p:cNvPr id="3" name="Espace réservé du pied de page 2">
            <a:extLst>
              <a:ext uri="{FF2B5EF4-FFF2-40B4-BE49-F238E27FC236}">
                <a16:creationId xmlns:a16="http://schemas.microsoft.com/office/drawing/2014/main" xmlns="" id="{9F91B451-D77C-28F9-F034-29C554797AB7}"/>
              </a:ext>
            </a:extLst>
          </p:cNvPr>
          <p:cNvSpPr>
            <a:spLocks noGrp="1"/>
          </p:cNvSpPr>
          <p:nvPr>
            <p:ph type="ftr" sz="quarter" idx="11"/>
          </p:nvPr>
        </p:nvSpPr>
        <p:spPr/>
        <p:txBody>
          <a:bodyPr/>
          <a:lstStyle/>
          <a:p>
            <a:r>
              <a:rPr lang="fr-FR" dirty="0"/>
              <a:t>Délégation à la communication</a:t>
            </a:r>
          </a:p>
        </p:txBody>
      </p:sp>
      <p:sp>
        <p:nvSpPr>
          <p:cNvPr id="4" name="Espace réservé du numéro de diapositive 3">
            <a:extLst>
              <a:ext uri="{FF2B5EF4-FFF2-40B4-BE49-F238E27FC236}">
                <a16:creationId xmlns:a16="http://schemas.microsoft.com/office/drawing/2014/main" xmlns="" id="{009EE3FB-8579-A45C-765E-592E21CFBBC4}"/>
              </a:ext>
            </a:extLst>
          </p:cNvPr>
          <p:cNvSpPr>
            <a:spLocks noGrp="1"/>
          </p:cNvSpPr>
          <p:nvPr>
            <p:ph type="sldNum" sz="quarter" idx="12"/>
          </p:nvPr>
        </p:nvSpPr>
        <p:spPr/>
        <p:txBody>
          <a:bodyPr/>
          <a:lstStyle/>
          <a:p>
            <a:fld id="{733122C9-A0B9-462F-8757-0847AD287B63}" type="slidenum">
              <a:rPr lang="fr-FR" smtClean="0"/>
              <a:pPr/>
              <a:t>11</a:t>
            </a:fld>
            <a:endParaRPr lang="fr-FR" dirty="0"/>
          </a:p>
        </p:txBody>
      </p:sp>
      <p:sp>
        <p:nvSpPr>
          <p:cNvPr id="5" name="Espace réservé du texte 4">
            <a:extLst>
              <a:ext uri="{FF2B5EF4-FFF2-40B4-BE49-F238E27FC236}">
                <a16:creationId xmlns:a16="http://schemas.microsoft.com/office/drawing/2014/main" xmlns="" id="{F76174CB-EF87-6B9B-9BF0-BC201C2F30AE}"/>
              </a:ext>
            </a:extLst>
          </p:cNvPr>
          <p:cNvSpPr>
            <a:spLocks noGrp="1"/>
          </p:cNvSpPr>
          <p:nvPr>
            <p:ph type="body" sz="quarter" idx="13"/>
          </p:nvPr>
        </p:nvSpPr>
        <p:spPr>
          <a:xfrm>
            <a:off x="1187448" y="1484784"/>
            <a:ext cx="8720140" cy="4896544"/>
          </a:xfrm>
        </p:spPr>
        <p:txBody>
          <a:bodyPr/>
          <a:lstStyle/>
          <a:p>
            <a:pPr fontAlgn="base">
              <a:spcAft>
                <a:spcPts val="1200"/>
              </a:spcAft>
              <a:buClr>
                <a:srgbClr val="65A6F5"/>
              </a:buClr>
              <a:defRPr/>
            </a:pPr>
            <a:r>
              <a:rPr lang="fr-FR" altLang="fr-FR" sz="2400" dirty="0"/>
              <a:t>Les élèves de la voie générale approfondissent progressivement leur profil d’études grâce au choix des </a:t>
            </a:r>
            <a:r>
              <a:rPr lang="fr-FR" altLang="fr-FR" sz="2400" b="1" dirty="0"/>
              <a:t>enseignements de spécialité</a:t>
            </a:r>
            <a:r>
              <a:rPr lang="fr-FR" altLang="fr-FR" sz="2400" dirty="0" smtClean="0"/>
              <a:t>.</a:t>
            </a:r>
            <a:endParaRPr lang="fr-FR" altLang="fr-FR" sz="2400" dirty="0"/>
          </a:p>
          <a:p>
            <a:pPr marL="155575" lvl="1" indent="-155575" fontAlgn="base">
              <a:spcAft>
                <a:spcPts val="1200"/>
              </a:spcAft>
              <a:buClr>
                <a:srgbClr val="65A6F5"/>
              </a:buClr>
              <a:defRPr/>
            </a:pPr>
            <a:r>
              <a:rPr lang="fr-FR" altLang="fr-FR" sz="2400" dirty="0"/>
              <a:t>À la fin de la seconde, les élèves qui se dirigent vers la voie générale choisissent </a:t>
            </a:r>
            <a:r>
              <a:rPr lang="fr-FR" altLang="fr-FR" sz="2400" b="1" dirty="0"/>
              <a:t>trois enseignements de spécialité en première </a:t>
            </a:r>
            <a:r>
              <a:rPr lang="fr-FR" altLang="fr-FR" sz="2400" dirty="0"/>
              <a:t>(4 h/semaine par spécialité</a:t>
            </a:r>
            <a:r>
              <a:rPr lang="fr-FR" altLang="fr-FR" sz="2400" dirty="0" smtClean="0"/>
              <a:t>).</a:t>
            </a:r>
          </a:p>
          <a:p>
            <a:pPr marL="155575" lvl="1" indent="-155575" fontAlgn="base">
              <a:spcAft>
                <a:spcPts val="1200"/>
              </a:spcAft>
              <a:buClr>
                <a:srgbClr val="65A6F5"/>
              </a:buClr>
              <a:defRPr/>
            </a:pPr>
            <a:endParaRPr lang="fr-FR" altLang="fr-FR" sz="2400" dirty="0"/>
          </a:p>
          <a:p>
            <a:pPr marL="155575" lvl="1" indent="-155575" fontAlgn="base">
              <a:spcAft>
                <a:spcPct val="0"/>
              </a:spcAft>
              <a:buClr>
                <a:srgbClr val="65A6F5"/>
              </a:buClr>
              <a:defRPr/>
            </a:pPr>
            <a:r>
              <a:rPr lang="fr-FR" altLang="fr-FR" sz="2400" dirty="0"/>
              <a:t>À la fin de la première, ils choisissent, parmi ces trois enseignements, les </a:t>
            </a:r>
            <a:r>
              <a:rPr lang="fr-FR" altLang="fr-FR" sz="2400" b="1" dirty="0"/>
              <a:t>deux enseignements de spécialité qu’ils poursuivront en classe de terminale</a:t>
            </a:r>
            <a:r>
              <a:rPr lang="fr-FR" altLang="fr-FR" sz="2400" dirty="0"/>
              <a:t> (6 h/semaine par spécialité).</a:t>
            </a:r>
          </a:p>
        </p:txBody>
      </p:sp>
      <p:sp>
        <p:nvSpPr>
          <p:cNvPr id="6" name="Titre 5">
            <a:extLst>
              <a:ext uri="{FF2B5EF4-FFF2-40B4-BE49-F238E27FC236}">
                <a16:creationId xmlns:a16="http://schemas.microsoft.com/office/drawing/2014/main" xmlns="" id="{47E8AD7A-A119-E935-430D-1144722518A5}"/>
              </a:ext>
            </a:extLst>
          </p:cNvPr>
          <p:cNvSpPr>
            <a:spLocks noGrp="1"/>
          </p:cNvSpPr>
          <p:nvPr>
            <p:ph type="title"/>
          </p:nvPr>
        </p:nvSpPr>
        <p:spPr>
          <a:xfrm>
            <a:off x="741793" y="0"/>
            <a:ext cx="8532481" cy="1268760"/>
          </a:xfrm>
        </p:spPr>
        <p:txBody>
          <a:bodyPr/>
          <a:lstStyle/>
          <a:p>
            <a:r>
              <a:rPr lang="fr-FR" dirty="0"/>
              <a:t>Les enseignements de spécialité </a:t>
            </a:r>
            <a:r>
              <a:rPr lang="fr-FR" dirty="0" smtClean="0"/>
              <a:t/>
            </a:r>
            <a:br>
              <a:rPr lang="fr-FR" dirty="0" smtClean="0"/>
            </a:br>
            <a:r>
              <a:rPr lang="fr-FR" dirty="0" smtClean="0"/>
              <a:t>en </a:t>
            </a:r>
            <a:r>
              <a:rPr lang="fr-FR" dirty="0"/>
              <a:t>voie générale</a:t>
            </a:r>
          </a:p>
        </p:txBody>
      </p:sp>
    </p:spTree>
    <p:extLst>
      <p:ext uri="{BB962C8B-B14F-4D97-AF65-F5344CB8AC3E}">
        <p14:creationId xmlns:p14="http://schemas.microsoft.com/office/powerpoint/2010/main" xmlns="" val="876918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xmlns="" id="{4D7A1BB9-0C89-0C68-2A3A-8EBB44856107}"/>
              </a:ext>
            </a:extLst>
          </p:cNvPr>
          <p:cNvSpPr>
            <a:spLocks noGrp="1"/>
          </p:cNvSpPr>
          <p:nvPr>
            <p:ph type="dt" sz="half" idx="10"/>
          </p:nvPr>
        </p:nvSpPr>
        <p:spPr/>
        <p:txBody>
          <a:bodyPr/>
          <a:lstStyle/>
          <a:p>
            <a:pPr algn="r"/>
            <a:r>
              <a:rPr lang="fr-FR" dirty="0"/>
              <a:t>Novembre 2023</a:t>
            </a:r>
          </a:p>
        </p:txBody>
      </p:sp>
      <p:sp>
        <p:nvSpPr>
          <p:cNvPr id="3" name="Espace réservé du pied de page 2">
            <a:extLst>
              <a:ext uri="{FF2B5EF4-FFF2-40B4-BE49-F238E27FC236}">
                <a16:creationId xmlns:a16="http://schemas.microsoft.com/office/drawing/2014/main" xmlns="" id="{9F91B451-D77C-28F9-F034-29C554797AB7}"/>
              </a:ext>
            </a:extLst>
          </p:cNvPr>
          <p:cNvSpPr>
            <a:spLocks noGrp="1"/>
          </p:cNvSpPr>
          <p:nvPr>
            <p:ph type="ftr" sz="quarter" idx="11"/>
          </p:nvPr>
        </p:nvSpPr>
        <p:spPr/>
        <p:txBody>
          <a:bodyPr/>
          <a:lstStyle/>
          <a:p>
            <a:r>
              <a:rPr lang="fr-FR" dirty="0"/>
              <a:t>Délégation à la communication</a:t>
            </a:r>
          </a:p>
        </p:txBody>
      </p:sp>
      <p:sp>
        <p:nvSpPr>
          <p:cNvPr id="4" name="Espace réservé du numéro de diapositive 3">
            <a:extLst>
              <a:ext uri="{FF2B5EF4-FFF2-40B4-BE49-F238E27FC236}">
                <a16:creationId xmlns:a16="http://schemas.microsoft.com/office/drawing/2014/main" xmlns="" id="{009EE3FB-8579-A45C-765E-592E21CFBBC4}"/>
              </a:ext>
            </a:extLst>
          </p:cNvPr>
          <p:cNvSpPr>
            <a:spLocks noGrp="1"/>
          </p:cNvSpPr>
          <p:nvPr>
            <p:ph type="sldNum" sz="quarter" idx="12"/>
          </p:nvPr>
        </p:nvSpPr>
        <p:spPr/>
        <p:txBody>
          <a:bodyPr/>
          <a:lstStyle/>
          <a:p>
            <a:fld id="{733122C9-A0B9-462F-8757-0847AD287B63}" type="slidenum">
              <a:rPr lang="fr-FR" smtClean="0"/>
              <a:pPr/>
              <a:t>12</a:t>
            </a:fld>
            <a:endParaRPr lang="fr-FR" dirty="0"/>
          </a:p>
        </p:txBody>
      </p:sp>
      <p:sp>
        <p:nvSpPr>
          <p:cNvPr id="6" name="Titre 5">
            <a:extLst>
              <a:ext uri="{FF2B5EF4-FFF2-40B4-BE49-F238E27FC236}">
                <a16:creationId xmlns:a16="http://schemas.microsoft.com/office/drawing/2014/main" xmlns="" id="{47E8AD7A-A119-E935-430D-1144722518A5}"/>
              </a:ext>
            </a:extLst>
          </p:cNvPr>
          <p:cNvSpPr>
            <a:spLocks noGrp="1"/>
          </p:cNvSpPr>
          <p:nvPr>
            <p:ph type="title"/>
          </p:nvPr>
        </p:nvSpPr>
        <p:spPr>
          <a:xfrm>
            <a:off x="741794" y="0"/>
            <a:ext cx="8532478" cy="1268760"/>
          </a:xfrm>
        </p:spPr>
        <p:txBody>
          <a:bodyPr/>
          <a:lstStyle/>
          <a:p>
            <a:r>
              <a:rPr lang="fr-FR" dirty="0"/>
              <a:t>Les enseignements de spécialité en voie générale</a:t>
            </a:r>
          </a:p>
        </p:txBody>
      </p:sp>
      <p:sp>
        <p:nvSpPr>
          <p:cNvPr id="8" name="Espace réservé du texte 4">
            <a:extLst>
              <a:ext uri="{FF2B5EF4-FFF2-40B4-BE49-F238E27FC236}">
                <a16:creationId xmlns:a16="http://schemas.microsoft.com/office/drawing/2014/main" xmlns="" id="{BA2B232C-E10A-7645-8213-75859B5A830B}"/>
              </a:ext>
            </a:extLst>
          </p:cNvPr>
          <p:cNvSpPr txBox="1">
            <a:spLocks/>
          </p:cNvSpPr>
          <p:nvPr/>
        </p:nvSpPr>
        <p:spPr bwMode="gray">
          <a:xfrm>
            <a:off x="1497410" y="1484784"/>
            <a:ext cx="8410178" cy="5256584"/>
          </a:xfrm>
          <a:prstGeom prst="rect">
            <a:avLst/>
          </a:prstGeom>
        </p:spPr>
        <p:txBody>
          <a:bodyPr vert="horz" lIns="0" tIns="0" rIns="0" bIns="0" rtlCol="0" anchor="t" anchorCtr="0">
            <a:noAutofit/>
          </a:bodyPr>
          <a:lstStyle>
            <a:lvl1pPr marL="177800" indent="-177800" algn="l" defTabSz="914378" rtl="0" eaLnBrk="1" latinLnBrk="0" hangingPunct="1">
              <a:lnSpc>
                <a:spcPct val="100000"/>
              </a:lnSpc>
              <a:spcBef>
                <a:spcPts val="400"/>
              </a:spcBef>
              <a:spcAft>
                <a:spcPts val="800"/>
              </a:spcAft>
              <a:buClr>
                <a:srgbClr val="EF7D05"/>
              </a:buClr>
              <a:buFont typeface="Arial" panose="020B0604020202020204" pitchFamily="34" charset="0"/>
              <a:buChar char="•"/>
              <a:tabLst/>
              <a:defRPr sz="1800" b="0" kern="1200">
                <a:solidFill>
                  <a:schemeClr val="tx1"/>
                </a:solidFill>
                <a:latin typeface="+mn-lt"/>
                <a:ea typeface="+mn-ea"/>
                <a:cs typeface="+mn-cs"/>
              </a:defRPr>
            </a:lvl1pPr>
            <a:lvl2pPr marL="357188" indent="-134938" algn="l" defTabSz="914378" rtl="0" eaLnBrk="1" latinLnBrk="0" hangingPunct="1">
              <a:lnSpc>
                <a:spcPct val="100000"/>
              </a:lnSpc>
              <a:spcBef>
                <a:spcPts val="600"/>
              </a:spcBef>
              <a:spcAft>
                <a:spcPts val="800"/>
              </a:spcAft>
              <a:buClr>
                <a:srgbClr val="EF7D05"/>
              </a:buClr>
              <a:buFont typeface="Arial" panose="020B0604020202020204" pitchFamily="34" charset="0"/>
              <a:buChar char="•"/>
              <a:tabLst/>
              <a:defRPr sz="140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300"/>
              </a:spcAft>
              <a:buClr>
                <a:srgbClr val="65A6F5"/>
              </a:buClr>
              <a:defRPr/>
            </a:pPr>
            <a:r>
              <a:rPr lang="fr-FR" altLang="fr-FR" b="1" dirty="0"/>
              <a:t>Les enseignements de spécialité sont à choisir </a:t>
            </a:r>
            <a:r>
              <a:rPr lang="fr-FR" altLang="fr-FR" b="1" dirty="0" smtClean="0"/>
              <a:t>parmi 13 </a:t>
            </a:r>
            <a:r>
              <a:rPr lang="fr-FR" altLang="fr-FR" b="1" dirty="0"/>
              <a:t>: </a:t>
            </a:r>
            <a:endParaRPr lang="fr-FR" altLang="fr-FR" b="1" dirty="0" smtClean="0"/>
          </a:p>
          <a:p>
            <a:pPr>
              <a:spcAft>
                <a:spcPts val="300"/>
              </a:spcAft>
              <a:buClr>
                <a:srgbClr val="65A6F5"/>
              </a:buClr>
              <a:defRPr/>
            </a:pPr>
            <a:endParaRPr lang="fr-FR" altLang="fr-FR" b="1" dirty="0"/>
          </a:p>
          <a:p>
            <a:pPr lvl="1">
              <a:spcBef>
                <a:spcPts val="0"/>
              </a:spcBef>
              <a:spcAft>
                <a:spcPts val="300"/>
              </a:spcAft>
              <a:buClr>
                <a:srgbClr val="65A6F5"/>
              </a:buClr>
              <a:defRPr/>
            </a:pPr>
            <a:r>
              <a:rPr lang="fr-FR" altLang="fr-FR" sz="1800" dirty="0"/>
              <a:t>Arts (arts plastiques, arts du cirque, musique, théâtre, cinéma-audiovisuel, danse ou histoire des arts)</a:t>
            </a:r>
          </a:p>
          <a:p>
            <a:pPr lvl="1">
              <a:spcBef>
                <a:spcPts val="0"/>
              </a:spcBef>
              <a:spcAft>
                <a:spcPts val="300"/>
              </a:spcAft>
              <a:buClr>
                <a:srgbClr val="65A6F5"/>
              </a:buClr>
              <a:defRPr/>
            </a:pPr>
            <a:r>
              <a:rPr lang="fr-FR" altLang="fr-FR" sz="1800" dirty="0"/>
              <a:t>Biologie-écologie (dans les lycées agricoles uniquement)</a:t>
            </a:r>
          </a:p>
          <a:p>
            <a:pPr lvl="1">
              <a:spcBef>
                <a:spcPts val="0"/>
              </a:spcBef>
              <a:spcAft>
                <a:spcPts val="300"/>
              </a:spcAft>
              <a:buClr>
                <a:srgbClr val="65A6F5"/>
              </a:buClr>
              <a:defRPr/>
            </a:pPr>
            <a:r>
              <a:rPr lang="fr-FR" altLang="fr-FR" sz="1800" dirty="0"/>
              <a:t>Éducation physique, pratiques et culture sportives</a:t>
            </a:r>
          </a:p>
          <a:p>
            <a:pPr lvl="1">
              <a:spcBef>
                <a:spcPts val="0"/>
              </a:spcBef>
              <a:spcAft>
                <a:spcPts val="300"/>
              </a:spcAft>
              <a:buClr>
                <a:srgbClr val="65A6F5"/>
              </a:buClr>
              <a:defRPr/>
            </a:pPr>
            <a:r>
              <a:rPr lang="fr-FR" altLang="fr-FR" sz="1800" dirty="0"/>
              <a:t>Histoire-géographie, géopolitique et sciences politiques</a:t>
            </a:r>
          </a:p>
          <a:p>
            <a:pPr lvl="1">
              <a:spcBef>
                <a:spcPts val="0"/>
              </a:spcBef>
              <a:spcAft>
                <a:spcPts val="300"/>
              </a:spcAft>
              <a:buClr>
                <a:srgbClr val="65A6F5"/>
              </a:buClr>
              <a:defRPr/>
            </a:pPr>
            <a:r>
              <a:rPr lang="fr-FR" altLang="fr-FR" sz="1800" dirty="0"/>
              <a:t>Humanités, littérature et philosophie</a:t>
            </a:r>
          </a:p>
          <a:p>
            <a:pPr lvl="1">
              <a:spcBef>
                <a:spcPts val="0"/>
              </a:spcBef>
              <a:spcAft>
                <a:spcPts val="300"/>
              </a:spcAft>
              <a:buClr>
                <a:srgbClr val="65A6F5"/>
              </a:buClr>
              <a:defRPr/>
            </a:pPr>
            <a:r>
              <a:rPr lang="fr-FR" altLang="fr-FR" sz="1800" dirty="0"/>
              <a:t>Langues, littératures et cultures étrangères et régionales</a:t>
            </a:r>
          </a:p>
          <a:p>
            <a:pPr lvl="1">
              <a:spcBef>
                <a:spcPts val="0"/>
              </a:spcBef>
              <a:spcAft>
                <a:spcPts val="300"/>
              </a:spcAft>
              <a:buClr>
                <a:srgbClr val="65A6F5"/>
              </a:buClr>
              <a:defRPr/>
            </a:pPr>
            <a:r>
              <a:rPr lang="fr-FR" altLang="fr-FR" sz="1800" dirty="0"/>
              <a:t>Littérature, langues et cultures de l’Antiquité</a:t>
            </a:r>
          </a:p>
          <a:p>
            <a:pPr lvl="1">
              <a:spcBef>
                <a:spcPts val="0"/>
              </a:spcBef>
              <a:spcAft>
                <a:spcPts val="300"/>
              </a:spcAft>
              <a:buClr>
                <a:srgbClr val="65A6F5"/>
              </a:buClr>
              <a:defRPr/>
            </a:pPr>
            <a:r>
              <a:rPr lang="fr-FR" altLang="fr-FR" sz="1800" dirty="0"/>
              <a:t>Mathématiques</a:t>
            </a:r>
          </a:p>
          <a:p>
            <a:pPr lvl="1">
              <a:spcBef>
                <a:spcPts val="0"/>
              </a:spcBef>
              <a:spcAft>
                <a:spcPts val="300"/>
              </a:spcAft>
              <a:buClr>
                <a:srgbClr val="65A6F5"/>
              </a:buClr>
              <a:defRPr/>
            </a:pPr>
            <a:r>
              <a:rPr lang="fr-FR" altLang="fr-FR" sz="1800" dirty="0"/>
              <a:t>Numérique et sciences informatiques</a:t>
            </a:r>
          </a:p>
          <a:p>
            <a:pPr lvl="1">
              <a:spcBef>
                <a:spcPts val="0"/>
              </a:spcBef>
              <a:spcAft>
                <a:spcPts val="300"/>
              </a:spcAft>
              <a:buClr>
                <a:srgbClr val="65A6F5"/>
              </a:buClr>
              <a:defRPr/>
            </a:pPr>
            <a:r>
              <a:rPr lang="fr-FR" altLang="fr-FR" sz="1800" dirty="0"/>
              <a:t>Physique-chimie</a:t>
            </a:r>
          </a:p>
          <a:p>
            <a:pPr lvl="1">
              <a:spcBef>
                <a:spcPts val="0"/>
              </a:spcBef>
              <a:spcAft>
                <a:spcPts val="300"/>
              </a:spcAft>
              <a:buClr>
                <a:srgbClr val="65A6F5"/>
              </a:buClr>
              <a:defRPr/>
            </a:pPr>
            <a:r>
              <a:rPr lang="fr-FR" altLang="fr-FR" sz="1800" dirty="0"/>
              <a:t>Sciences de la vie et de la Terre</a:t>
            </a:r>
          </a:p>
          <a:p>
            <a:pPr lvl="1">
              <a:spcBef>
                <a:spcPts val="0"/>
              </a:spcBef>
              <a:spcAft>
                <a:spcPts val="300"/>
              </a:spcAft>
              <a:buClr>
                <a:srgbClr val="65A6F5"/>
              </a:buClr>
              <a:defRPr/>
            </a:pPr>
            <a:r>
              <a:rPr lang="fr-FR" altLang="fr-FR" sz="1800" dirty="0"/>
              <a:t>Sciences de l’ingénieur </a:t>
            </a:r>
          </a:p>
          <a:p>
            <a:pPr lvl="1">
              <a:spcBef>
                <a:spcPts val="0"/>
              </a:spcBef>
              <a:spcAft>
                <a:spcPts val="600"/>
              </a:spcAft>
              <a:buClr>
                <a:srgbClr val="65A6F5"/>
              </a:buClr>
              <a:defRPr/>
            </a:pPr>
            <a:r>
              <a:rPr lang="fr-FR" altLang="fr-FR" sz="1800" dirty="0"/>
              <a:t>Sciences économiques et sociales</a:t>
            </a:r>
          </a:p>
          <a:p>
            <a:pPr marL="0" indent="0">
              <a:spcBef>
                <a:spcPts val="0"/>
              </a:spcBef>
              <a:spcAft>
                <a:spcPts val="600"/>
              </a:spcAft>
              <a:buClr>
                <a:srgbClr val="65A6F5"/>
              </a:buClr>
              <a:buNone/>
              <a:defRPr/>
            </a:pPr>
            <a:endParaRPr lang="fr-FR" altLang="fr-FR" sz="2000" dirty="0"/>
          </a:p>
        </p:txBody>
      </p:sp>
    </p:spTree>
    <p:extLst>
      <p:ext uri="{BB962C8B-B14F-4D97-AF65-F5344CB8AC3E}">
        <p14:creationId xmlns:p14="http://schemas.microsoft.com/office/powerpoint/2010/main" xmlns="" val="3785534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32">
    <p:spTree>
      <p:nvGrpSpPr>
        <p:cNvPr id="1" name=""/>
        <p:cNvGrpSpPr/>
        <p:nvPr/>
      </p:nvGrpSpPr>
      <p:grpSpPr>
        <a:xfrm>
          <a:off x="0" y="0"/>
          <a:ext cx="0" cy="0"/>
          <a:chOff x="0" y="0"/>
          <a:chExt cx="0" cy="0"/>
        </a:xfrm>
      </p:grpSpPr>
      <p:sp>
        <p:nvSpPr>
          <p:cNvPr id="2" name="Rectangle 3"/>
          <p:cNvSpPr/>
          <p:nvPr/>
        </p:nvSpPr>
        <p:spPr>
          <a:xfrm>
            <a:off x="57150" y="855658"/>
            <a:ext cx="801691" cy="785807"/>
          </a:xfrm>
          <a:prstGeom prst="rect">
            <a:avLst/>
          </a:prstGeom>
          <a:noFill/>
          <a:ln>
            <a:noFill/>
            <a:prstDash val="solid"/>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Rectangle 4"/>
          <p:cNvSpPr/>
          <p:nvPr/>
        </p:nvSpPr>
        <p:spPr>
          <a:xfrm>
            <a:off x="7156451" y="5106988"/>
            <a:ext cx="2117722" cy="1652585"/>
          </a:xfrm>
          <a:prstGeom prst="rect">
            <a:avLst/>
          </a:prstGeom>
          <a:noFill/>
          <a:ln>
            <a:noFill/>
            <a:prstDash val="solid"/>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4" name="Rectangle 5"/>
          <p:cNvSpPr/>
          <p:nvPr/>
        </p:nvSpPr>
        <p:spPr>
          <a:xfrm>
            <a:off x="1179511" y="5103815"/>
            <a:ext cx="1901823" cy="1693861"/>
          </a:xfrm>
          <a:prstGeom prst="rect">
            <a:avLst/>
          </a:prstGeom>
          <a:noFill/>
          <a:ln>
            <a:noFill/>
            <a:prstDash val="solid"/>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5" name="Rectangle 6"/>
          <p:cNvSpPr/>
          <p:nvPr/>
        </p:nvSpPr>
        <p:spPr>
          <a:xfrm>
            <a:off x="3856033" y="5084758"/>
            <a:ext cx="2392363" cy="1773241"/>
          </a:xfrm>
          <a:prstGeom prst="rect">
            <a:avLst/>
          </a:prstGeom>
          <a:noFill/>
          <a:ln>
            <a:noFill/>
            <a:prstDash val="solid"/>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6" name="Rectangle 7"/>
          <p:cNvSpPr/>
          <p:nvPr/>
        </p:nvSpPr>
        <p:spPr>
          <a:xfrm>
            <a:off x="7999408" y="1700217"/>
            <a:ext cx="1417640" cy="1522411"/>
          </a:xfrm>
          <a:prstGeom prst="rect">
            <a:avLst/>
          </a:prstGeom>
          <a:noFill/>
          <a:ln>
            <a:noFill/>
            <a:prstDash val="solid"/>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7" name="Text Box 8"/>
          <p:cNvSpPr txBox="1"/>
          <p:nvPr/>
        </p:nvSpPr>
        <p:spPr>
          <a:xfrm>
            <a:off x="858841" y="2298024"/>
            <a:ext cx="8697909" cy="2476496"/>
          </a:xfrm>
          <a:prstGeom prst="rect">
            <a:avLst/>
          </a:prstGeom>
          <a:noFill/>
          <a:ln>
            <a:noFill/>
          </a:ln>
        </p:spPr>
        <p:txBody>
          <a:bodyPr vert="horz" wrap="square" lIns="105841" tIns="52916" rIns="105841" bIns="52916" anchor="t" anchorCtr="0" compatLnSpc="1">
            <a:spAutoFit/>
          </a:bodyPr>
          <a:lstStyle/>
          <a:p>
            <a:pPr marL="0" marR="0" lvl="0" indent="0" algn="l" defTabSz="449263" rtl="0" fontAlgn="auto" hangingPunct="1">
              <a:lnSpc>
                <a:spcPct val="95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fr-FR" sz="2600" b="1" i="0" u="none" strike="noStrike" kern="1200" cap="none" spc="0" baseline="0" dirty="0">
                <a:solidFill>
                  <a:srgbClr val="3494BA"/>
                </a:solidFill>
                <a:uFillTx/>
                <a:latin typeface="Century Gothic" pitchFamily="34"/>
                <a:ea typeface="SimSun" pitchFamily="2"/>
              </a:rPr>
              <a:t>     </a:t>
            </a:r>
            <a:r>
              <a:rPr lang="fr-FR" sz="2600" b="1" i="0" u="none" strike="noStrike" kern="1200" cap="none" spc="0" baseline="0" dirty="0">
                <a:solidFill>
                  <a:srgbClr val="2683C6"/>
                </a:solidFill>
                <a:uFillTx/>
                <a:latin typeface="Century Gothic" pitchFamily="34"/>
                <a:ea typeface="SimSun" pitchFamily="2"/>
              </a:rPr>
              <a:t>enseignement appliqué </a:t>
            </a:r>
          </a:p>
          <a:p>
            <a:pPr marL="0" marR="0" lvl="0" indent="0" algn="l" defTabSz="449263" rtl="0" fontAlgn="auto" hangingPunct="1">
              <a:lnSpc>
                <a:spcPct val="11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fr-FR" sz="2600" b="1" i="0" u="none" strike="noStrike" kern="1200" cap="none" spc="0" baseline="0" dirty="0">
                <a:solidFill>
                  <a:srgbClr val="0000CC"/>
                </a:solidFill>
                <a:uFillTx/>
                <a:latin typeface="Century Gothic" pitchFamily="34"/>
                <a:ea typeface="SimSun" pitchFamily="2"/>
              </a:rPr>
              <a:t>       </a:t>
            </a:r>
            <a:r>
              <a:rPr lang="fr-FR" sz="2200" b="1" i="0" u="none" strike="noStrike" kern="1200" cap="none" spc="0" baseline="0" dirty="0">
                <a:solidFill>
                  <a:schemeClr val="accent6">
                    <a:lumMod val="50000"/>
                  </a:schemeClr>
                </a:solidFill>
                <a:uFillTx/>
                <a:latin typeface="Century Gothic" pitchFamily="34"/>
                <a:ea typeface="SimSun" pitchFamily="2"/>
              </a:rPr>
              <a:t>&gt; </a:t>
            </a:r>
            <a:r>
              <a:rPr lang="fr-FR" sz="2600" b="1" i="0" u="none" strike="noStrike" kern="1200" cap="none" spc="0" baseline="0" dirty="0">
                <a:solidFill>
                  <a:schemeClr val="accent6">
                    <a:lumMod val="50000"/>
                  </a:schemeClr>
                </a:solidFill>
                <a:uFillTx/>
                <a:latin typeface="Century Gothic" pitchFamily="34"/>
                <a:ea typeface="SimSun" pitchFamily="2"/>
              </a:rPr>
              <a:t>observation    </a:t>
            </a:r>
            <a:r>
              <a:rPr lang="fr-FR" sz="2200" b="1" i="0" u="none" strike="noStrike" kern="1200" cap="none" spc="0" baseline="0" dirty="0">
                <a:solidFill>
                  <a:schemeClr val="accent6">
                    <a:lumMod val="50000"/>
                  </a:schemeClr>
                </a:solidFill>
                <a:uFillTx/>
                <a:latin typeface="Century Gothic" pitchFamily="34"/>
                <a:ea typeface="SimSun" pitchFamily="2"/>
              </a:rPr>
              <a:t>&gt; </a:t>
            </a:r>
            <a:r>
              <a:rPr lang="fr-FR" sz="2600" b="1" i="0" u="none" strike="noStrike" kern="1200" cap="none" spc="0" baseline="0" dirty="0">
                <a:solidFill>
                  <a:schemeClr val="accent6">
                    <a:lumMod val="50000"/>
                  </a:schemeClr>
                </a:solidFill>
                <a:uFillTx/>
                <a:latin typeface="Century Gothic" pitchFamily="34"/>
                <a:ea typeface="SimSun" pitchFamily="2"/>
              </a:rPr>
              <a:t>expérimentation</a:t>
            </a:r>
          </a:p>
          <a:p>
            <a:pPr marL="0" marR="0" lvl="0" indent="0" algn="l" defTabSz="449263" rtl="0" fontAlgn="auto" hangingPunct="1">
              <a:lnSpc>
                <a:spcPct val="45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endParaRPr lang="fr-FR" sz="2400" b="1" i="0" u="none" strike="noStrike" kern="1200" cap="none" spc="0" baseline="0" dirty="0">
              <a:solidFill>
                <a:schemeClr val="accent6">
                  <a:lumMod val="50000"/>
                </a:schemeClr>
              </a:solidFill>
              <a:uFillTx/>
              <a:latin typeface="Century Gothic" pitchFamily="34"/>
              <a:ea typeface="SimSun" pitchFamily="2"/>
            </a:endParaRPr>
          </a:p>
          <a:p>
            <a:pPr marL="0" marR="0" lvl="0" indent="0" algn="l" defTabSz="449263" rtl="0" fontAlgn="auto" hangingPunct="1">
              <a:lnSpc>
                <a:spcPct val="95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fr-FR" sz="2600" b="1" i="0" u="none" strike="noStrike" kern="1200" cap="none" spc="0" baseline="0" dirty="0">
                <a:solidFill>
                  <a:srgbClr val="3494BA"/>
                </a:solidFill>
                <a:uFillTx/>
                <a:latin typeface="Century Gothic" pitchFamily="34"/>
                <a:ea typeface="SimSun" pitchFamily="2"/>
              </a:rPr>
              <a:t>     </a:t>
            </a:r>
            <a:r>
              <a:rPr lang="fr-FR" sz="2600" b="1" i="0" u="none" strike="noStrike" kern="1200" cap="none" spc="0" baseline="0" dirty="0">
                <a:solidFill>
                  <a:srgbClr val="2683C6"/>
                </a:solidFill>
                <a:uFillTx/>
                <a:latin typeface="Century Gothic" pitchFamily="34"/>
                <a:ea typeface="SimSun" pitchFamily="2"/>
              </a:rPr>
              <a:t>travail en groupe et en autonomie</a:t>
            </a:r>
          </a:p>
          <a:p>
            <a:pPr marL="0" marR="0" lvl="0" indent="0" algn="l" defTabSz="449263" rtl="0" fontAlgn="auto" hangingPunct="1">
              <a:lnSpc>
                <a:spcPct val="45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endParaRPr lang="fr-FR" sz="2600" b="1" i="0" u="none" strike="noStrike" kern="1200" cap="none" spc="0" baseline="0" dirty="0">
              <a:solidFill>
                <a:srgbClr val="2683C6"/>
              </a:solidFill>
              <a:uFillTx/>
              <a:latin typeface="Century Gothic" pitchFamily="34"/>
              <a:ea typeface="SimSun" pitchFamily="2"/>
            </a:endParaRPr>
          </a:p>
          <a:p>
            <a:pPr marL="0" marR="0" lvl="0" indent="0" algn="l" defTabSz="449263" rtl="0" fontAlgn="auto" hangingPunct="1">
              <a:lnSpc>
                <a:spcPct val="105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fr-FR" sz="2600" b="1" i="0" u="none" strike="noStrike" kern="1200" cap="none" spc="0" baseline="0" dirty="0">
                <a:solidFill>
                  <a:srgbClr val="2683C6"/>
                </a:solidFill>
                <a:uFillTx/>
                <a:latin typeface="Century Gothic" pitchFamily="34"/>
                <a:ea typeface="SimSun" pitchFamily="2"/>
              </a:rPr>
              <a:t>     travaux pratiques (T.P.) en laboratoire, </a:t>
            </a:r>
          </a:p>
          <a:p>
            <a:pPr marL="0" marR="0" lvl="0" indent="0" algn="l" defTabSz="449263" rtl="0" fontAlgn="auto" hangingPunct="1">
              <a:lnSpc>
                <a:spcPct val="105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fr-FR" sz="2600" b="1" i="0" u="none" strike="noStrike" kern="1200" cap="none" spc="0" baseline="0" dirty="0">
                <a:solidFill>
                  <a:srgbClr val="2683C6"/>
                </a:solidFill>
                <a:uFillTx/>
                <a:latin typeface="Century Gothic" pitchFamily="34"/>
                <a:ea typeface="SimSun" pitchFamily="2"/>
              </a:rPr>
              <a:t>en salle d’informatique, de technologie, en atelier...</a:t>
            </a:r>
          </a:p>
        </p:txBody>
      </p:sp>
      <p:pic>
        <p:nvPicPr>
          <p:cNvPr id="8" name="Picture 9"/>
          <p:cNvPicPr>
            <a:picLocks noChangeAspect="1"/>
          </p:cNvPicPr>
          <p:nvPr/>
        </p:nvPicPr>
        <p:blipFill>
          <a:blip r:embed="rId3" cstate="print"/>
          <a:srcRect/>
          <a:stretch>
            <a:fillRect/>
          </a:stretch>
        </p:blipFill>
        <p:spPr>
          <a:xfrm>
            <a:off x="1039809" y="2365827"/>
            <a:ext cx="311152" cy="415923"/>
          </a:xfrm>
          <a:prstGeom prst="rect">
            <a:avLst/>
          </a:prstGeom>
          <a:noFill/>
          <a:ln>
            <a:noFill/>
          </a:ln>
        </p:spPr>
      </p:pic>
      <p:pic>
        <p:nvPicPr>
          <p:cNvPr id="9" name="Picture 10"/>
          <p:cNvPicPr>
            <a:picLocks noChangeAspect="1"/>
          </p:cNvPicPr>
          <p:nvPr/>
        </p:nvPicPr>
        <p:blipFill>
          <a:blip r:embed="rId3" cstate="print"/>
          <a:srcRect/>
          <a:stretch>
            <a:fillRect/>
          </a:stretch>
        </p:blipFill>
        <p:spPr>
          <a:xfrm>
            <a:off x="1043668" y="3327510"/>
            <a:ext cx="311152" cy="417515"/>
          </a:xfrm>
          <a:prstGeom prst="rect">
            <a:avLst/>
          </a:prstGeom>
          <a:noFill/>
          <a:ln>
            <a:noFill/>
          </a:ln>
        </p:spPr>
      </p:pic>
      <p:pic>
        <p:nvPicPr>
          <p:cNvPr id="10" name="Picture 11"/>
          <p:cNvPicPr>
            <a:picLocks noChangeAspect="1"/>
          </p:cNvPicPr>
          <p:nvPr/>
        </p:nvPicPr>
        <p:blipFill>
          <a:blip r:embed="rId3" cstate="print"/>
          <a:srcRect/>
          <a:stretch>
            <a:fillRect/>
          </a:stretch>
        </p:blipFill>
        <p:spPr>
          <a:xfrm>
            <a:off x="1039809" y="3861044"/>
            <a:ext cx="311152" cy="417515"/>
          </a:xfrm>
          <a:prstGeom prst="rect">
            <a:avLst/>
          </a:prstGeom>
          <a:noFill/>
          <a:ln>
            <a:noFill/>
          </a:ln>
        </p:spPr>
      </p:pic>
      <p:sp>
        <p:nvSpPr>
          <p:cNvPr id="11" name="Text Box 13"/>
          <p:cNvSpPr txBox="1"/>
          <p:nvPr/>
        </p:nvSpPr>
        <p:spPr>
          <a:xfrm>
            <a:off x="1025527" y="5229197"/>
            <a:ext cx="8105771" cy="427033"/>
          </a:xfrm>
          <a:prstGeom prst="rect">
            <a:avLst/>
          </a:prstGeom>
          <a:noFill/>
          <a:ln>
            <a:noFill/>
          </a:ln>
        </p:spPr>
        <p:txBody>
          <a:bodyPr vert="horz" wrap="non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fr-FR" sz="2200" b="1" i="1" u="none" strike="noStrike" kern="1200" cap="none" spc="0" baseline="0">
                <a:solidFill>
                  <a:srgbClr val="660066"/>
                </a:solidFill>
                <a:uFillTx/>
                <a:latin typeface="Arial Narrow" pitchFamily="34"/>
                <a:ea typeface="SimSun" pitchFamily="2"/>
              </a:rPr>
              <a:t>Comparer voie générale et voie technologique pour faire un choix éclairé</a:t>
            </a:r>
          </a:p>
        </p:txBody>
      </p:sp>
      <p:pic>
        <p:nvPicPr>
          <p:cNvPr id="12" name="Picture 14"/>
          <p:cNvPicPr>
            <a:picLocks noChangeAspect="1"/>
          </p:cNvPicPr>
          <p:nvPr/>
        </p:nvPicPr>
        <p:blipFill>
          <a:blip r:embed="rId4" cstate="print"/>
          <a:srcRect/>
          <a:stretch>
            <a:fillRect/>
          </a:stretch>
        </p:blipFill>
        <p:spPr>
          <a:xfrm>
            <a:off x="273048" y="5049810"/>
            <a:ext cx="752478" cy="785817"/>
          </a:xfrm>
          <a:prstGeom prst="rect">
            <a:avLst/>
          </a:prstGeom>
          <a:noFill/>
          <a:ln>
            <a:noFill/>
          </a:ln>
        </p:spPr>
      </p:pic>
      <p:sp>
        <p:nvSpPr>
          <p:cNvPr id="13" name="ZoneTexte 14"/>
          <p:cNvSpPr txBox="1"/>
          <p:nvPr/>
        </p:nvSpPr>
        <p:spPr>
          <a:xfrm>
            <a:off x="1346819" y="685909"/>
            <a:ext cx="4750993" cy="584777"/>
          </a:xfrm>
          <a:prstGeom prst="rect">
            <a:avLst/>
          </a:prstGeom>
          <a:noFill/>
          <a:ln>
            <a:noFill/>
          </a:ln>
        </p:spPr>
        <p:txBody>
          <a:bodyPr vert="horz" wrap="square" lIns="91440" tIns="45720" rIns="91440" bIns="45720" anchor="t" anchorCtr="0" compatLnSpc="1">
            <a:spAutoFit/>
          </a:bodyPr>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3200" b="1" i="0" u="none" strike="noStrike" kern="1200" cap="none" spc="0" baseline="0" dirty="0">
                <a:solidFill>
                  <a:schemeClr val="tx2"/>
                </a:solidFill>
                <a:effectLst>
                  <a:outerShdw dist="38096" dir="2700000">
                    <a:srgbClr val="000000"/>
                  </a:outerShdw>
                </a:effectLst>
                <a:uFillTx/>
                <a:latin typeface="Century Gothic"/>
                <a:ea typeface="SimSun" pitchFamily="2"/>
              </a:rPr>
              <a:t>Voie </a:t>
            </a:r>
            <a:r>
              <a:rPr lang="fr-FR" sz="2800" b="1" i="0" u="none" strike="noStrike" kern="1200" cap="none" spc="0" baseline="0" dirty="0">
                <a:solidFill>
                  <a:schemeClr val="tx2"/>
                </a:solidFill>
                <a:effectLst>
                  <a:outerShdw dist="38096" dir="2700000">
                    <a:srgbClr val="000000"/>
                  </a:outerShdw>
                </a:effectLst>
                <a:uFillTx/>
                <a:latin typeface="Century Gothic"/>
                <a:ea typeface="SimSun" pitchFamily="2"/>
              </a:rPr>
              <a:t>TECHNOLOGIQUE</a:t>
            </a:r>
            <a:endParaRPr lang="fr-FR" sz="2800" b="0" i="0" u="none" strike="noStrike" kern="1200" cap="none" spc="0" baseline="0" dirty="0">
              <a:solidFill>
                <a:schemeClr val="tx2"/>
              </a:solidFill>
              <a:effectLst>
                <a:outerShdw dist="38096" dir="2700000">
                  <a:srgbClr val="000000"/>
                </a:outerShdw>
              </a:effectLst>
              <a:uFillTx/>
              <a:latin typeface="Century Gothic"/>
              <a:ea typeface="SimSun" pitchFamily="2"/>
            </a:endParaRPr>
          </a:p>
        </p:txBody>
      </p:sp>
      <p:sp>
        <p:nvSpPr>
          <p:cNvPr id="14" name="ZoneTexte 15"/>
          <p:cNvSpPr txBox="1"/>
          <p:nvPr/>
        </p:nvSpPr>
        <p:spPr>
          <a:xfrm>
            <a:off x="5927113" y="540446"/>
            <a:ext cx="4320475" cy="1077218"/>
          </a:xfrm>
          <a:prstGeom prst="rect">
            <a:avLst/>
          </a:prstGeom>
          <a:noFill/>
          <a:ln>
            <a:noFill/>
          </a:ln>
        </p:spPr>
        <p:txBody>
          <a:bodyPr vert="horz" wrap="square" lIns="91440" tIns="45720" rIns="91440" bIns="45720" anchor="t" anchorCtr="0" compatLnSpc="1">
            <a:spAutoFit/>
          </a:bodyPr>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3200" b="1" i="0" u="none" strike="noStrike" kern="1200" cap="none" spc="0" baseline="0" dirty="0">
                <a:solidFill>
                  <a:schemeClr val="tx2"/>
                </a:solidFill>
                <a:effectLst>
                  <a:outerShdw dist="38096" dir="2700000">
                    <a:srgbClr val="000000"/>
                  </a:outerShdw>
                </a:effectLst>
                <a:uFillTx/>
                <a:latin typeface="Century Gothic"/>
                <a:ea typeface="SimSun" pitchFamily="2"/>
              </a:rPr>
              <a:t>Choisir un domaine d’activité</a:t>
            </a:r>
          </a:p>
        </p:txBody>
      </p:sp>
      <p:sp>
        <p:nvSpPr>
          <p:cNvPr id="15" name="Flèche droite 16"/>
          <p:cNvSpPr/>
          <p:nvPr/>
        </p:nvSpPr>
        <p:spPr>
          <a:xfrm>
            <a:off x="5585722" y="906792"/>
            <a:ext cx="341391" cy="230977"/>
          </a:xfrm>
          <a:custGeom>
            <a:avLst>
              <a:gd name="f0" fmla="val 14293"/>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val f7"/>
              <a:gd name="f15" fmla="val f8"/>
              <a:gd name="f16" fmla="pin 0 f0 21600"/>
              <a:gd name="f17" fmla="pin 0 f1 108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2"/>
              <a:gd name="f29" fmla="+- 21600 0 f21"/>
              <a:gd name="f30" fmla="*/ f22 f13 1"/>
              <a:gd name="f31" fmla="*/ f21 f12 1"/>
              <a:gd name="f32" fmla="+- f25 0 f3"/>
              <a:gd name="f33" fmla="+- f26 0 f3"/>
              <a:gd name="f34" fmla="*/ 0 f27 1"/>
              <a:gd name="f35" fmla="*/ 21600 f27 1"/>
              <a:gd name="f36" fmla="*/ f29 f22 1"/>
              <a:gd name="f37" fmla="*/ f28 f13 1"/>
              <a:gd name="f38" fmla="*/ f36 1 10800"/>
              <a:gd name="f39" fmla="*/ f34 1 f27"/>
              <a:gd name="f40" fmla="*/ f35 1 f27"/>
              <a:gd name="f41" fmla="+- f21 f38 0"/>
              <a:gd name="f42" fmla="*/ f39 f12 1"/>
              <a:gd name="f43" fmla="*/ f39 f13 1"/>
              <a:gd name="f44" fmla="*/ f40 f13 1"/>
              <a:gd name="f45" fmla="*/ f41 f12 1"/>
            </a:gdLst>
            <a:ahLst>
              <a:ahXY gdRefX="f0" minX="f7" maxX="f8" gdRefY="f1" minY="f7" maxY="f9">
                <a:pos x="f23" y="f24"/>
              </a:ahXY>
            </a:ahLst>
            <a:cxnLst>
              <a:cxn ang="3cd4">
                <a:pos x="hc" y="t"/>
              </a:cxn>
              <a:cxn ang="0">
                <a:pos x="r" y="vc"/>
              </a:cxn>
              <a:cxn ang="cd4">
                <a:pos x="hc" y="b"/>
              </a:cxn>
              <a:cxn ang="cd2">
                <a:pos x="l" y="vc"/>
              </a:cxn>
              <a:cxn ang="f32">
                <a:pos x="f31" y="f43"/>
              </a:cxn>
              <a:cxn ang="f33">
                <a:pos x="f31" y="f44"/>
              </a:cxn>
            </a:cxnLst>
            <a:rect l="f42" t="f30" r="f45" b="f37"/>
            <a:pathLst>
              <a:path w="21600" h="21600">
                <a:moveTo>
                  <a:pt x="f7" y="f22"/>
                </a:moveTo>
                <a:lnTo>
                  <a:pt x="f21" y="f22"/>
                </a:lnTo>
                <a:lnTo>
                  <a:pt x="f21" y="f7"/>
                </a:lnTo>
                <a:lnTo>
                  <a:pt x="f8" y="f9"/>
                </a:lnTo>
                <a:lnTo>
                  <a:pt x="f21" y="f8"/>
                </a:lnTo>
                <a:lnTo>
                  <a:pt x="f21" y="f28"/>
                </a:lnTo>
                <a:lnTo>
                  <a:pt x="f7" y="f28"/>
                </a:lnTo>
                <a:close/>
              </a:path>
            </a:pathLst>
          </a:custGeom>
          <a:solidFill>
            <a:srgbClr val="3494BA"/>
          </a:solidFill>
          <a:ln w="15873">
            <a:solidFill>
              <a:srgbClr val="236B88"/>
            </a:solidFill>
            <a:prstDash val="solid"/>
            <a:miter/>
          </a:ln>
        </p:spPr>
        <p:txBody>
          <a:bodyPr vert="horz" wrap="square" lIns="91440" tIns="45720" rIns="91440" bIns="45720" anchor="ctr" anchorCtr="1" compatLnSpc="1"/>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name="Slide40">
    <p:spTree>
      <p:nvGrpSpPr>
        <p:cNvPr id="1" name=""/>
        <p:cNvGrpSpPr/>
        <p:nvPr/>
      </p:nvGrpSpPr>
      <p:grpSpPr>
        <a:xfrm>
          <a:off x="0" y="0"/>
          <a:ext cx="0" cy="0"/>
          <a:chOff x="0" y="0"/>
          <a:chExt cx="0" cy="0"/>
        </a:xfrm>
      </p:grpSpPr>
      <p:sp>
        <p:nvSpPr>
          <p:cNvPr id="2" name="Espace réservé du contenu 2"/>
          <p:cNvSpPr txBox="1">
            <a:spLocks noGrp="1"/>
          </p:cNvSpPr>
          <p:nvPr>
            <p:ph idx="1"/>
          </p:nvPr>
        </p:nvSpPr>
        <p:spPr>
          <a:xfrm>
            <a:off x="1966124" y="2001502"/>
            <a:ext cx="7142460" cy="3777624"/>
          </a:xfrm>
        </p:spPr>
        <p:txBody>
          <a:bodyPr/>
          <a:lstStyle/>
          <a:p>
            <a:endParaRPr lang="fr-FR"/>
          </a:p>
        </p:txBody>
      </p:sp>
      <p:sp>
        <p:nvSpPr>
          <p:cNvPr id="3" name="Titre 3"/>
          <p:cNvSpPr txBox="1">
            <a:spLocks noGrp="1"/>
          </p:cNvSpPr>
          <p:nvPr>
            <p:ph type="title"/>
          </p:nvPr>
        </p:nvSpPr>
        <p:spPr>
          <a:xfrm>
            <a:off x="1744108" y="404667"/>
            <a:ext cx="7139443" cy="830997"/>
          </a:xfrm>
        </p:spPr>
        <p:txBody>
          <a:bodyPr anchorCtr="1">
            <a:spAutoFit/>
          </a:bodyPr>
          <a:lstStyle/>
          <a:p>
            <a:pPr lvl="0" algn="ctr"/>
            <a:r>
              <a:rPr lang="fr-FR" sz="4800" b="1" dirty="0">
                <a:solidFill>
                  <a:schemeClr val="tx2"/>
                </a:solidFill>
                <a:effectLst>
                  <a:outerShdw dist="38096" dir="2700000">
                    <a:srgbClr val="000000"/>
                  </a:outerShdw>
                </a:effectLst>
              </a:rPr>
              <a:t>8 Bacs Technologiques</a:t>
            </a:r>
            <a:endParaRPr lang="fr-FR" sz="4800" dirty="0">
              <a:solidFill>
                <a:schemeClr val="tx2"/>
              </a:solidFill>
              <a:effectLst>
                <a:outerShdw dist="38096" dir="2700000">
                  <a:srgbClr val="000000"/>
                </a:outerShdw>
              </a:effectLst>
            </a:endParaRPr>
          </a:p>
        </p:txBody>
      </p:sp>
      <p:sp>
        <p:nvSpPr>
          <p:cNvPr id="4" name="Rectangle à coins arrondis 10"/>
          <p:cNvSpPr/>
          <p:nvPr/>
        </p:nvSpPr>
        <p:spPr>
          <a:xfrm>
            <a:off x="7499689" y="4162933"/>
            <a:ext cx="2009494" cy="196107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15873">
            <a:solidFill>
              <a:srgbClr val="3494BA"/>
            </a:solidFill>
            <a:prstDash val="solid"/>
            <a:miter/>
          </a:ln>
        </p:spPr>
        <p:txBody>
          <a:bodyPr vert="horz" wrap="square" lIns="91440" tIns="45720" rIns="91440" bIns="45720" anchor="t" anchorCtr="1" compatLnSpc="1"/>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800" b="1" i="0" u="none" strike="noStrike" kern="1200" cap="none" spc="0" baseline="0" dirty="0">
                <a:solidFill>
                  <a:srgbClr val="000000"/>
                </a:solidFill>
                <a:uFillTx/>
                <a:latin typeface="Century Gothic"/>
              </a:rPr>
              <a:t>STHR Hôtellerie Restauration</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a:solidFill>
                  <a:srgbClr val="FF3300"/>
                </a:solidFill>
                <a:uFillTx/>
                <a:latin typeface="Century Gothic"/>
              </a:rPr>
              <a:t>Lycée J.de Prades (Castelsarrasin)</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i="0" u="none" strike="noStrike" kern="1200" cap="none" spc="0" baseline="0" dirty="0" smtClean="0">
                <a:solidFill>
                  <a:srgbClr val="FF3300"/>
                </a:solidFill>
                <a:uFillTx/>
                <a:latin typeface="Century Gothic"/>
              </a:rPr>
              <a:t>Lycées Hôteliers </a:t>
            </a:r>
            <a:r>
              <a:rPr lang="fr-FR" sz="1400" b="1" dirty="0" smtClean="0">
                <a:solidFill>
                  <a:srgbClr val="FF3300"/>
                </a:solidFill>
                <a:latin typeface="Century Gothic"/>
              </a:rPr>
              <a:t>(Toulouse ou </a:t>
            </a:r>
            <a:r>
              <a:rPr lang="fr-FR" sz="1400" b="1" i="0" u="none" strike="noStrike" kern="1200" cap="none" spc="0" baseline="0" dirty="0" smtClean="0">
                <a:solidFill>
                  <a:srgbClr val="FF3300"/>
                </a:solidFill>
                <a:uFillTx/>
                <a:latin typeface="Century Gothic"/>
              </a:rPr>
              <a:t>Souillac</a:t>
            </a:r>
            <a:r>
              <a:rPr lang="fr-FR" sz="1400" kern="0" dirty="0" smtClean="0">
                <a:solidFill>
                  <a:srgbClr val="FF0000"/>
                </a:solidFill>
                <a:latin typeface="Century Gothic"/>
              </a:rPr>
              <a:t>)…</a:t>
            </a:r>
            <a:endParaRPr lang="fr-FR" sz="1400" i="0" u="none" strike="noStrike" kern="1200" cap="none" spc="0" baseline="0" dirty="0">
              <a:solidFill>
                <a:srgbClr val="FF0000"/>
              </a:solidFill>
              <a:uFillTx/>
              <a:latin typeface="Century Gothic"/>
            </a:endParaRPr>
          </a:p>
        </p:txBody>
      </p:sp>
      <p:sp>
        <p:nvSpPr>
          <p:cNvPr id="5" name="Rectangle à coins arrondis 11"/>
          <p:cNvSpPr/>
          <p:nvPr/>
        </p:nvSpPr>
        <p:spPr>
          <a:xfrm>
            <a:off x="7499689" y="1834377"/>
            <a:ext cx="2016224" cy="196107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FFFFFF"/>
          </a:solidFill>
          <a:ln w="15873">
            <a:solidFill>
              <a:srgbClr val="3494BA"/>
            </a:solidFill>
            <a:prstDash val="solid"/>
            <a:miter/>
          </a:ln>
        </p:spPr>
        <p:txBody>
          <a:bodyPr vert="horz" wrap="square" lIns="91440" tIns="45720" rIns="91440" bIns="45720" anchor="ctr" anchorCtr="1" compatLnSpc="1"/>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dirty="0" smtClean="0">
                <a:solidFill>
                  <a:srgbClr val="000000"/>
                </a:solidFill>
                <a:latin typeface="Century Gothic"/>
              </a:rPr>
              <a:t>S2TMD</a:t>
            </a:r>
            <a:endParaRPr lang="fr-FR" sz="2000" b="1" i="0" u="none" strike="noStrike" kern="1200" cap="none" spc="0" baseline="0" dirty="0">
              <a:solidFill>
                <a:srgbClr val="000000"/>
              </a:solidFill>
              <a:uFillTx/>
              <a:latin typeface="Century Gothic"/>
            </a:endParaRP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dirty="0" smtClean="0">
                <a:solidFill>
                  <a:srgbClr val="000000"/>
                </a:solidFill>
                <a:latin typeface="Century Gothic"/>
              </a:rPr>
              <a:t>Théâtre</a:t>
            </a:r>
            <a:r>
              <a:rPr lang="fr-FR" sz="2000" b="1" i="0" u="none" strike="noStrike" kern="1200" cap="none" spc="0" baseline="0" dirty="0" smtClean="0">
                <a:solidFill>
                  <a:srgbClr val="000000"/>
                </a:solidFill>
                <a:uFillTx/>
                <a:latin typeface="Century Gothic"/>
              </a:rPr>
              <a:t> </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smtClean="0">
                <a:solidFill>
                  <a:srgbClr val="000000"/>
                </a:solidFill>
                <a:uFillTx/>
                <a:latin typeface="Century Gothic"/>
              </a:rPr>
              <a:t>ou </a:t>
            </a:r>
            <a:r>
              <a:rPr lang="fr-FR" sz="2000" b="1" dirty="0" smtClean="0">
                <a:solidFill>
                  <a:srgbClr val="000000"/>
                </a:solidFill>
                <a:latin typeface="Century Gothic"/>
              </a:rPr>
              <a:t>Musique</a:t>
            </a:r>
            <a:r>
              <a:rPr lang="fr-FR" sz="2000" b="1" i="0" u="none" strike="noStrike" kern="1200" cap="none" spc="0" baseline="0" dirty="0" smtClean="0">
                <a:solidFill>
                  <a:srgbClr val="000000"/>
                </a:solidFill>
                <a:uFillTx/>
                <a:latin typeface="Century Gothic"/>
              </a:rPr>
              <a:t> ou Danse</a:t>
            </a:r>
            <a:endParaRPr lang="fr-FR" sz="2000" b="1" i="0" u="none" strike="noStrike" kern="1200" cap="none" spc="0" baseline="0" dirty="0">
              <a:solidFill>
                <a:srgbClr val="000000"/>
              </a:solidFill>
              <a:uFillTx/>
              <a:latin typeface="Century Gothic"/>
            </a:endParaRP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i="0" u="none" strike="noStrike" kern="1200" cap="none" spc="0" baseline="0" dirty="0">
                <a:solidFill>
                  <a:srgbClr val="FF3300"/>
                </a:solidFill>
                <a:uFillTx/>
                <a:latin typeface="Century Gothic"/>
              </a:rPr>
              <a:t>Lycée St-Sernin </a:t>
            </a:r>
            <a:r>
              <a:rPr lang="fr-FR" sz="1400" b="1" i="0" u="none" strike="noStrike" kern="1200" cap="none" spc="0" baseline="0" dirty="0">
                <a:solidFill>
                  <a:srgbClr val="FF3300"/>
                </a:solidFill>
                <a:uFillTx/>
                <a:latin typeface="Century Gothic"/>
              </a:rPr>
              <a:t>(Toulouse)</a:t>
            </a:r>
          </a:p>
        </p:txBody>
      </p:sp>
      <p:grpSp>
        <p:nvGrpSpPr>
          <p:cNvPr id="6" name="Groupe 19"/>
          <p:cNvGrpSpPr/>
          <p:nvPr/>
        </p:nvGrpSpPr>
        <p:grpSpPr>
          <a:xfrm>
            <a:off x="5311521" y="1495894"/>
            <a:ext cx="1909348" cy="1961077"/>
            <a:chOff x="5311521" y="1495894"/>
            <a:chExt cx="1909348" cy="1961077"/>
          </a:xfrm>
        </p:grpSpPr>
        <p:sp>
          <p:nvSpPr>
            <p:cNvPr id="7" name="Rectangle à coins arrondis 4"/>
            <p:cNvSpPr/>
            <p:nvPr/>
          </p:nvSpPr>
          <p:spPr>
            <a:xfrm>
              <a:off x="5333109" y="1495894"/>
              <a:ext cx="1887760" cy="1961077"/>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2683C6"/>
            </a:solidFill>
            <a:ln w="15873">
              <a:solidFill>
                <a:srgbClr val="195F91"/>
              </a:solidFill>
              <a:prstDash val="solid"/>
              <a:miter/>
            </a:ln>
          </p:spPr>
          <p:txBody>
            <a:bodyPr vert="horz" wrap="square" lIns="91440" tIns="45720" rIns="91440" bIns="45720" anchor="ctr" anchorCtr="1" compatLnSpc="1"/>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8" name="ZoneTexte 12"/>
            <p:cNvSpPr txBox="1"/>
            <p:nvPr/>
          </p:nvSpPr>
          <p:spPr>
            <a:xfrm>
              <a:off x="5311521" y="1650693"/>
              <a:ext cx="1887760" cy="1723552"/>
            </a:xfrm>
            <a:prstGeom prst="rect">
              <a:avLst/>
            </a:prstGeom>
            <a:noFill/>
            <a:ln>
              <a:noFill/>
            </a:ln>
          </p:spPr>
          <p:txBody>
            <a:bodyPr vert="horz" wrap="square" lIns="91440" tIns="45720" rIns="91440" bIns="45720" anchor="t" anchorCtr="1" compatLnSpc="1">
              <a:spAutoFit/>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STI2D</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INDUSTRIE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1" i="0" u="none" strike="noStrike" kern="1200" cap="none" spc="0" baseline="0" dirty="0">
                <a:solidFill>
                  <a:srgbClr val="FFFFFF"/>
                </a:solidFill>
                <a:effectLst>
                  <a:outerShdw dist="38096" dir="2700000">
                    <a:srgbClr val="000000"/>
                  </a:outerShdw>
                </a:effectLst>
                <a:uFillTx/>
                <a:latin typeface="Arial"/>
                <a:ea typeface="SimSun" pitchFamily="2"/>
              </a:endParaRP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i="0" u="none" strike="noStrike" kern="1200" cap="none" spc="0" baseline="0" dirty="0">
                  <a:effectLst>
                    <a:outerShdw dist="38096" dir="2700000">
                      <a:srgbClr val="000000"/>
                    </a:outerShdw>
                  </a:effectLst>
                  <a:uFillTx/>
                  <a:latin typeface="Arial"/>
                  <a:ea typeface="SimSun" pitchFamily="2"/>
                </a:rPr>
                <a:t>Lycée Bourdelle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i="0" u="none" strike="noStrike" kern="1200" cap="none" spc="0" baseline="0" dirty="0">
                  <a:effectLst>
                    <a:outerShdw dist="38096" dir="2700000">
                      <a:srgbClr val="000000"/>
                    </a:outerShdw>
                  </a:effectLst>
                  <a:uFillTx/>
                  <a:latin typeface="Arial"/>
                  <a:ea typeface="SimSun" pitchFamily="2"/>
                </a:rPr>
                <a:t>Lycée Baylet </a:t>
              </a:r>
              <a:r>
                <a:rPr lang="fr-FR" sz="1400" b="1" i="0" u="none" strike="noStrike" kern="1200" cap="none" spc="0" baseline="0" dirty="0">
                  <a:effectLst>
                    <a:outerShdw dist="38096" dir="2700000">
                      <a:srgbClr val="000000"/>
                    </a:outerShdw>
                  </a:effectLst>
                  <a:uFillTx/>
                  <a:latin typeface="Arial"/>
                  <a:ea typeface="SimSun" pitchFamily="2"/>
                </a:rPr>
                <a:t>(Valence d’Agen)</a:t>
              </a:r>
            </a:p>
          </p:txBody>
        </p:sp>
      </p:grpSp>
      <p:grpSp>
        <p:nvGrpSpPr>
          <p:cNvPr id="9" name="Groupe 20"/>
          <p:cNvGrpSpPr/>
          <p:nvPr/>
        </p:nvGrpSpPr>
        <p:grpSpPr>
          <a:xfrm>
            <a:off x="3101800" y="1442959"/>
            <a:ext cx="1959769" cy="2029693"/>
            <a:chOff x="3101800" y="1442959"/>
            <a:chExt cx="1959769" cy="2029693"/>
          </a:xfrm>
        </p:grpSpPr>
        <p:sp>
          <p:nvSpPr>
            <p:cNvPr id="10" name="Rectangle à coins arrondis 5"/>
            <p:cNvSpPr/>
            <p:nvPr/>
          </p:nvSpPr>
          <p:spPr>
            <a:xfrm>
              <a:off x="3173809" y="1442959"/>
              <a:ext cx="1887760" cy="2029693"/>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2683C6"/>
            </a:solidFill>
            <a:ln w="15873">
              <a:solidFill>
                <a:srgbClr val="195F91"/>
              </a:solidFill>
              <a:prstDash val="solid"/>
              <a:miter/>
            </a:ln>
          </p:spPr>
          <p:txBody>
            <a:bodyPr vert="horz" wrap="square" lIns="91440" tIns="45720" rIns="91440" bIns="45720" anchor="ctr" anchorCtr="1" compatLnSpc="1"/>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11" name="ZoneTexte 13"/>
            <p:cNvSpPr txBox="1"/>
            <p:nvPr/>
          </p:nvSpPr>
          <p:spPr>
            <a:xfrm>
              <a:off x="3101800" y="1656618"/>
              <a:ext cx="1959769" cy="1261884"/>
            </a:xfrm>
            <a:prstGeom prst="rect">
              <a:avLst/>
            </a:prstGeom>
            <a:noFill/>
            <a:ln>
              <a:noFill/>
            </a:ln>
          </p:spPr>
          <p:txBody>
            <a:bodyPr vert="horz" wrap="square" lIns="91440" tIns="45720" rIns="91440" bIns="45720" anchor="t" anchorCtr="1" compatLnSpc="1">
              <a:spAutoFit/>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STL</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Laboratoire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2000" b="1" i="0" u="none" strike="noStrike" kern="1200" cap="none" spc="0" baseline="0" dirty="0">
                <a:solidFill>
                  <a:srgbClr val="FFFFFF"/>
                </a:solidFill>
                <a:effectLst>
                  <a:outerShdw dist="38096" dir="2700000">
                    <a:srgbClr val="000000"/>
                  </a:outerShdw>
                </a:effectLst>
                <a:uFillTx/>
                <a:latin typeface="Arial"/>
                <a:ea typeface="SimSun" pitchFamily="2"/>
              </a:endParaRP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i="0" u="none" strike="noStrike" kern="1200" cap="none" spc="0" baseline="0" dirty="0">
                  <a:effectLst>
                    <a:outerShdw dist="38096" dir="2700000">
                      <a:srgbClr val="000000"/>
                    </a:outerShdw>
                  </a:effectLst>
                  <a:uFillTx/>
                  <a:latin typeface="Arial"/>
                  <a:ea typeface="SimSun" pitchFamily="2"/>
                </a:rPr>
                <a:t>Lycée Bourdelle</a:t>
              </a:r>
            </a:p>
          </p:txBody>
        </p:sp>
      </p:grpSp>
      <p:grpSp>
        <p:nvGrpSpPr>
          <p:cNvPr id="12" name="Groupe 22"/>
          <p:cNvGrpSpPr/>
          <p:nvPr/>
        </p:nvGrpSpPr>
        <p:grpSpPr>
          <a:xfrm>
            <a:off x="3163586" y="4539355"/>
            <a:ext cx="1836206" cy="2031321"/>
            <a:chOff x="3163586" y="4539355"/>
            <a:chExt cx="1836206" cy="2031321"/>
          </a:xfrm>
        </p:grpSpPr>
        <p:sp>
          <p:nvSpPr>
            <p:cNvPr id="13" name="Rectangle à coins arrondis 6"/>
            <p:cNvSpPr/>
            <p:nvPr/>
          </p:nvSpPr>
          <p:spPr>
            <a:xfrm>
              <a:off x="3163586" y="4539355"/>
              <a:ext cx="1836206" cy="2009805"/>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2683C6"/>
            </a:solidFill>
            <a:ln w="15873">
              <a:solidFill>
                <a:srgbClr val="195F91"/>
              </a:solidFill>
              <a:prstDash val="solid"/>
              <a:miter/>
            </a:ln>
          </p:spPr>
          <p:txBody>
            <a:bodyPr vert="horz" wrap="square" lIns="91440" tIns="45720" rIns="91440" bIns="45720" anchor="ctr" anchorCtr="1" compatLnSpc="1"/>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14" name="ZoneTexte 14"/>
            <p:cNvSpPr txBox="1"/>
            <p:nvPr/>
          </p:nvSpPr>
          <p:spPr>
            <a:xfrm>
              <a:off x="3173809" y="4847127"/>
              <a:ext cx="1825983" cy="1723549"/>
            </a:xfrm>
            <a:prstGeom prst="rect">
              <a:avLst/>
            </a:prstGeom>
            <a:noFill/>
            <a:ln>
              <a:noFill/>
            </a:ln>
          </p:spPr>
          <p:txBody>
            <a:bodyPr vert="horz" wrap="square" lIns="91440" tIns="45720" rIns="91440" bIns="45720" anchor="b" anchorCtr="1" compatLnSpc="1">
              <a:spAutoFit/>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STAV</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Agronomie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i="0" u="none" strike="noStrike" kern="1200" cap="none" spc="0" baseline="0" dirty="0" smtClean="0">
                  <a:effectLst>
                    <a:outerShdw dist="38096" dir="2700000">
                      <a:srgbClr val="000000"/>
                    </a:outerShdw>
                  </a:effectLst>
                  <a:uFillTx/>
                  <a:latin typeface="Arial"/>
                  <a:ea typeface="SimSun" pitchFamily="2"/>
                </a:rPr>
                <a:t>Lycée </a:t>
              </a:r>
              <a:r>
                <a:rPr lang="fr-FR" sz="1600" b="1" i="0" u="none" strike="noStrike" kern="1200" cap="none" spc="0" baseline="0" dirty="0">
                  <a:effectLst>
                    <a:outerShdw dist="38096" dir="2700000">
                      <a:srgbClr val="000000"/>
                    </a:outerShdw>
                  </a:effectLst>
                  <a:uFillTx/>
                  <a:latin typeface="Arial"/>
                  <a:ea typeface="SimSun" pitchFamily="2"/>
                </a:rPr>
                <a:t>Agricole de Montauban (</a:t>
              </a:r>
              <a:r>
                <a:rPr lang="fr-FR" sz="1600" b="1" i="0" u="none" strike="noStrike" kern="1200" cap="none" spc="0" baseline="0" dirty="0" err="1">
                  <a:effectLst>
                    <a:outerShdw dist="38096" dir="2700000">
                      <a:srgbClr val="000000"/>
                    </a:outerShdw>
                  </a:effectLst>
                  <a:uFillTx/>
                  <a:latin typeface="Arial"/>
                  <a:ea typeface="SimSun" pitchFamily="2"/>
                </a:rPr>
                <a:t>Capou</a:t>
              </a:r>
              <a:r>
                <a:rPr lang="fr-FR" sz="1600" b="1" i="0" u="none" strike="noStrike" kern="1200" cap="none" spc="0" baseline="0" dirty="0">
                  <a:effectLst>
                    <a:outerShdw dist="38096" dir="2700000">
                      <a:srgbClr val="000000"/>
                    </a:outerShdw>
                  </a:effectLst>
                  <a:uFillTx/>
                  <a:latin typeface="Arial"/>
                  <a:ea typeface="SimSun" pitchFamily="2"/>
                </a:rPr>
                <a:t>)</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1" i="0" u="none" strike="noStrike" kern="1200" cap="none" spc="0" baseline="0" dirty="0">
                <a:solidFill>
                  <a:srgbClr val="FFFFFF"/>
                </a:solidFill>
                <a:effectLst>
                  <a:outerShdw dist="38096" dir="2700000">
                    <a:srgbClr val="000000"/>
                  </a:outerShdw>
                </a:effectLst>
                <a:uFillTx/>
                <a:latin typeface="Arial"/>
                <a:ea typeface="SimSun" pitchFamily="2"/>
              </a:endParaRPr>
            </a:p>
          </p:txBody>
        </p:sp>
      </p:grpSp>
      <p:grpSp>
        <p:nvGrpSpPr>
          <p:cNvPr id="15" name="Groupe 23"/>
          <p:cNvGrpSpPr/>
          <p:nvPr/>
        </p:nvGrpSpPr>
        <p:grpSpPr>
          <a:xfrm>
            <a:off x="5385842" y="4580010"/>
            <a:ext cx="1851002" cy="1950031"/>
            <a:chOff x="5385842" y="4580010"/>
            <a:chExt cx="1851002" cy="1950031"/>
          </a:xfrm>
        </p:grpSpPr>
        <p:sp>
          <p:nvSpPr>
            <p:cNvPr id="16" name="Rectangle à coins arrondis 7"/>
            <p:cNvSpPr/>
            <p:nvPr/>
          </p:nvSpPr>
          <p:spPr>
            <a:xfrm>
              <a:off x="5403290" y="4580010"/>
              <a:ext cx="1833554" cy="1950031"/>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2683C6"/>
            </a:solidFill>
            <a:ln w="15873">
              <a:solidFill>
                <a:srgbClr val="195F91"/>
              </a:solidFill>
              <a:prstDash val="solid"/>
              <a:miter/>
            </a:ln>
          </p:spPr>
          <p:txBody>
            <a:bodyPr vert="horz" wrap="square" lIns="91440" tIns="45720" rIns="91440" bIns="45720" anchor="ctr" anchorCtr="1" compatLnSpc="1"/>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17" name="ZoneTexte 15"/>
            <p:cNvSpPr txBox="1"/>
            <p:nvPr/>
          </p:nvSpPr>
          <p:spPr>
            <a:xfrm>
              <a:off x="5385842" y="4724028"/>
              <a:ext cx="1835027" cy="1661993"/>
            </a:xfrm>
            <a:prstGeom prst="rect">
              <a:avLst/>
            </a:prstGeom>
            <a:noFill/>
            <a:ln>
              <a:noFill/>
            </a:ln>
          </p:spPr>
          <p:txBody>
            <a:bodyPr vert="horz" wrap="square" lIns="91440" tIns="45720" rIns="91440" bIns="45720" anchor="t" anchorCtr="1" compatLnSpc="1">
              <a:spAutoFit/>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ST2S</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Santé Social</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600" b="1" i="0" u="none" strike="noStrike" kern="1200" cap="none" spc="0" baseline="0" dirty="0" smtClean="0">
                <a:solidFill>
                  <a:srgbClr val="FF3300"/>
                </a:solidFill>
                <a:effectLst>
                  <a:outerShdw dist="38096" dir="2700000">
                    <a:srgbClr val="000000"/>
                  </a:outerShdw>
                </a:effectLst>
                <a:uFillTx/>
                <a:latin typeface="Arial"/>
                <a:ea typeface="SimSun" pitchFamily="2"/>
              </a:endParaRP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i="0" u="none" strike="noStrike" kern="1200" cap="none" spc="0" baseline="0" dirty="0" smtClean="0">
                  <a:effectLst>
                    <a:outerShdw dist="38096" dir="2700000">
                      <a:srgbClr val="000000"/>
                    </a:outerShdw>
                  </a:effectLst>
                  <a:uFillTx/>
                  <a:latin typeface="Arial"/>
                  <a:ea typeface="SimSun" pitchFamily="2"/>
                </a:rPr>
                <a:t>Lycée </a:t>
              </a:r>
              <a:r>
                <a:rPr lang="fr-FR" sz="1600" b="1" i="0" u="none" strike="noStrike" kern="1200" cap="none" spc="0" baseline="0" dirty="0">
                  <a:effectLst>
                    <a:outerShdw dist="38096" dir="2700000">
                      <a:srgbClr val="000000"/>
                    </a:outerShdw>
                  </a:effectLst>
                  <a:uFillTx/>
                  <a:latin typeface="Arial"/>
                  <a:ea typeface="SimSun" pitchFamily="2"/>
                </a:rPr>
                <a:t>Bourdelle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i="0" u="none" strike="noStrike" kern="1200" cap="none" spc="0" baseline="0" dirty="0">
                  <a:effectLst>
                    <a:outerShdw dist="38096" dir="2700000">
                      <a:srgbClr val="000000"/>
                    </a:outerShdw>
                  </a:effectLst>
                  <a:uFillTx/>
                  <a:latin typeface="Arial"/>
                  <a:ea typeface="SimSun" pitchFamily="2"/>
                </a:rPr>
                <a:t>Lycée Mitterrand </a:t>
              </a:r>
              <a:r>
                <a:rPr lang="fr-FR" sz="1400" b="1" i="0" u="none" strike="noStrike" kern="1200" cap="none" spc="0" baseline="0" dirty="0">
                  <a:effectLst>
                    <a:outerShdw dist="38096" dir="2700000">
                      <a:srgbClr val="000000"/>
                    </a:outerShdw>
                  </a:effectLst>
                  <a:uFillTx/>
                  <a:latin typeface="Arial"/>
                  <a:ea typeface="SimSun" pitchFamily="2"/>
                </a:rPr>
                <a:t>(Moissac)</a:t>
              </a:r>
            </a:p>
          </p:txBody>
        </p:sp>
      </p:grpSp>
      <p:grpSp>
        <p:nvGrpSpPr>
          <p:cNvPr id="18" name="Groupe 18"/>
          <p:cNvGrpSpPr/>
          <p:nvPr/>
        </p:nvGrpSpPr>
        <p:grpSpPr>
          <a:xfrm>
            <a:off x="871624" y="1947562"/>
            <a:ext cx="2061642" cy="2211022"/>
            <a:chOff x="871624" y="1947562"/>
            <a:chExt cx="2061642" cy="2211022"/>
          </a:xfrm>
        </p:grpSpPr>
        <p:sp>
          <p:nvSpPr>
            <p:cNvPr id="19" name="Rectangle à coins arrondis 8"/>
            <p:cNvSpPr/>
            <p:nvPr/>
          </p:nvSpPr>
          <p:spPr>
            <a:xfrm>
              <a:off x="871624" y="1947562"/>
              <a:ext cx="2009494" cy="2029693"/>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75BDA7"/>
            </a:solidFill>
            <a:ln w="15873">
              <a:solidFill>
                <a:srgbClr val="548A7A"/>
              </a:solidFill>
              <a:prstDash val="solid"/>
              <a:miter/>
            </a:ln>
          </p:spPr>
          <p:txBody>
            <a:bodyPr vert="horz" wrap="square" lIns="91440" tIns="45720" rIns="91440" bIns="45720" anchor="ctr" anchorCtr="1" compatLnSpc="1"/>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20" name="ZoneTexte 16"/>
            <p:cNvSpPr txBox="1"/>
            <p:nvPr/>
          </p:nvSpPr>
          <p:spPr>
            <a:xfrm>
              <a:off x="885230" y="1973370"/>
              <a:ext cx="2048036" cy="2185214"/>
            </a:xfrm>
            <a:prstGeom prst="rect">
              <a:avLst/>
            </a:prstGeom>
            <a:noFill/>
            <a:ln>
              <a:noFill/>
            </a:ln>
          </p:spPr>
          <p:txBody>
            <a:bodyPr vert="horz" wrap="square" lIns="91440" tIns="45720" rIns="91440" bIns="45720" anchor="t" anchorCtr="1" compatLnSpc="1">
              <a:spAutoFit/>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STD2A</a:t>
              </a:r>
            </a:p>
            <a:p>
              <a:pPr marL="0" marR="0" lvl="0" indent="0" algn="ctr" defTabSz="449263" rtl="0" fontAlgn="auto" hangingPunct="0">
                <a:lnSpc>
                  <a:spcPct val="15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Arts </a:t>
              </a:r>
              <a:r>
                <a:rPr lang="fr-FR" sz="2000" b="1" i="0" u="none" strike="noStrike" kern="1200" cap="none" spc="0" baseline="0" dirty="0" smtClean="0">
                  <a:solidFill>
                    <a:srgbClr val="FFFFFF"/>
                  </a:solidFill>
                  <a:effectLst>
                    <a:outerShdw dist="38096" dir="2700000">
                      <a:srgbClr val="000000"/>
                    </a:outerShdw>
                  </a:effectLst>
                  <a:uFillTx/>
                  <a:latin typeface="Arial"/>
                  <a:ea typeface="SimSun" pitchFamily="2"/>
                </a:rPr>
                <a:t>Appliqués</a:t>
              </a:r>
              <a:endParaRPr lang="fr-FR" sz="2000" b="1" i="0" u="none" strike="noStrike" kern="1200" cap="none" spc="0" baseline="0" dirty="0">
                <a:solidFill>
                  <a:srgbClr val="FFFFFF"/>
                </a:solidFill>
                <a:effectLst>
                  <a:outerShdw dist="38096" dir="2700000">
                    <a:srgbClr val="000000"/>
                  </a:outerShdw>
                </a:effectLst>
                <a:uFillTx/>
                <a:latin typeface="Arial"/>
                <a:ea typeface="SimSun" pitchFamily="2"/>
              </a:endParaRPr>
            </a:p>
            <a:p>
              <a:pPr marL="0" marR="0" lvl="0" indent="0" algn="ctr" defTabSz="449263" rtl="0" fontAlgn="auto" hangingPunct="0">
                <a:lnSpc>
                  <a:spcPct val="15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a:effectLst>
                    <a:outerShdw dist="38096" dir="2700000">
                      <a:srgbClr val="000000"/>
                    </a:outerShdw>
                  </a:effectLst>
                  <a:uFillTx/>
                  <a:latin typeface="Arial"/>
                  <a:ea typeface="SimSun" pitchFamily="2"/>
                </a:rPr>
                <a:t>Lycées Rive Gauche et les Arènes</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a:effectLst>
                    <a:outerShdw dist="38096" dir="2700000">
                      <a:srgbClr val="000000"/>
                    </a:outerShdw>
                  </a:effectLst>
                  <a:uFillTx/>
                  <a:latin typeface="Arial"/>
                  <a:ea typeface="SimSun" pitchFamily="2"/>
                </a:rPr>
                <a:t>(Toulouse</a:t>
              </a:r>
              <a:r>
                <a:rPr lang="fr-FR" sz="1400" b="1" i="0" u="none" strike="noStrike" kern="1200" cap="none" spc="0" baseline="0" dirty="0" smtClean="0">
                  <a:effectLst>
                    <a:outerShdw dist="38096" dir="2700000">
                      <a:srgbClr val="000000"/>
                    </a:outerShdw>
                  </a:effectLst>
                  <a:uFillTx/>
                  <a:latin typeface="Arial"/>
                  <a:ea typeface="SimSun" pitchFamily="2"/>
                </a:rPr>
                <a:t>)</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400" b="1" dirty="0" smtClean="0">
                  <a:effectLst>
                    <a:outerShdw dist="38096" dir="2700000">
                      <a:srgbClr val="000000"/>
                    </a:outerShdw>
                  </a:effectLst>
                  <a:latin typeface="Arial"/>
                  <a:ea typeface="SimSun" pitchFamily="2"/>
                </a:rPr>
                <a:t>Lycée Dupuy (Tarbes)</a:t>
              </a:r>
              <a:endParaRPr lang="fr-FR" sz="1400" b="1" i="0" u="none" strike="noStrike" kern="1200" cap="none" spc="0" baseline="0" dirty="0" smtClean="0">
                <a:effectLst>
                  <a:outerShdw dist="38096" dir="2700000">
                    <a:srgbClr val="000000"/>
                  </a:outerShdw>
                </a:effectLst>
                <a:uFillTx/>
                <a:latin typeface="Arial"/>
                <a:ea typeface="SimSun" pitchFamily="2"/>
              </a:endParaRP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600" b="1" i="0" u="none" strike="noStrike" kern="1200" cap="none" spc="0" baseline="0" dirty="0">
                <a:solidFill>
                  <a:srgbClr val="FF3300"/>
                </a:solidFill>
                <a:effectLst>
                  <a:outerShdw dist="38096" dir="2700000">
                    <a:srgbClr val="000000"/>
                  </a:outerShdw>
                </a:effectLst>
                <a:uFillTx/>
                <a:latin typeface="Arial"/>
                <a:ea typeface="SimSun" pitchFamily="2"/>
              </a:endParaRPr>
            </a:p>
          </p:txBody>
        </p:sp>
      </p:grpSp>
      <p:grpSp>
        <p:nvGrpSpPr>
          <p:cNvPr id="21" name="Groupe 47"/>
          <p:cNvGrpSpPr/>
          <p:nvPr/>
        </p:nvGrpSpPr>
        <p:grpSpPr>
          <a:xfrm>
            <a:off x="853418" y="4184391"/>
            <a:ext cx="2248382" cy="2673609"/>
            <a:chOff x="853418" y="4144381"/>
            <a:chExt cx="2048036" cy="2539242"/>
          </a:xfrm>
        </p:grpSpPr>
        <p:sp>
          <p:nvSpPr>
            <p:cNvPr id="22" name="Rectangle à coins arrondis 45"/>
            <p:cNvSpPr/>
            <p:nvPr/>
          </p:nvSpPr>
          <p:spPr>
            <a:xfrm>
              <a:off x="885230" y="4149080"/>
              <a:ext cx="2016224" cy="2009805"/>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solidFill>
              <a:srgbClr val="75BDA7"/>
            </a:solidFill>
            <a:ln w="15873">
              <a:solidFill>
                <a:srgbClr val="548A7A"/>
              </a:solidFill>
              <a:prstDash val="solid"/>
              <a:miter/>
            </a:ln>
          </p:spPr>
          <p:txBody>
            <a:bodyPr vert="horz" wrap="square" lIns="91440" tIns="45720" rIns="91440" bIns="45720" anchor="ctr" anchorCtr="1" compatLnSpc="1"/>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23" name="ZoneTexte 46"/>
            <p:cNvSpPr txBox="1"/>
            <p:nvPr/>
          </p:nvSpPr>
          <p:spPr>
            <a:xfrm>
              <a:off x="853418" y="4144381"/>
              <a:ext cx="2014084" cy="2539242"/>
            </a:xfrm>
            <a:prstGeom prst="rect">
              <a:avLst/>
            </a:prstGeom>
            <a:noFill/>
            <a:ln>
              <a:noFill/>
            </a:ln>
          </p:spPr>
          <p:txBody>
            <a:bodyPr vert="horz" wrap="square" lIns="91440" tIns="45720" rIns="91440" bIns="45720" anchor="t" anchorCtr="1" compatLnSpc="1">
              <a:spAutoFit/>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STMG</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2000" b="1" i="0" u="none" strike="noStrike" kern="1200" cap="none" spc="0" baseline="0" dirty="0">
                  <a:solidFill>
                    <a:srgbClr val="FFFFFF"/>
                  </a:solidFill>
                  <a:effectLst>
                    <a:outerShdw dist="38096" dir="2700000">
                      <a:srgbClr val="000000"/>
                    </a:outerShdw>
                  </a:effectLst>
                  <a:uFillTx/>
                  <a:latin typeface="Arial"/>
                  <a:ea typeface="SimSun" pitchFamily="2"/>
                </a:rPr>
                <a:t>Gestion</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i="0" u="none" strike="noStrike" kern="1200" cap="none" spc="0" baseline="0" dirty="0" smtClean="0">
                  <a:effectLst>
                    <a:outerShdw dist="38096" dir="2700000">
                      <a:srgbClr val="000000"/>
                    </a:outerShdw>
                  </a:effectLst>
                  <a:uFillTx/>
                  <a:latin typeface="Arial"/>
                  <a:ea typeface="SimSun" pitchFamily="2"/>
                </a:rPr>
                <a:t>Lycée Bourdelle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dirty="0" smtClean="0">
                  <a:effectLst>
                    <a:outerShdw dist="38096" dir="2700000">
                      <a:srgbClr val="000000"/>
                    </a:outerShdw>
                  </a:effectLst>
                  <a:latin typeface="Arial"/>
                  <a:ea typeface="SimSun" pitchFamily="2"/>
                </a:rPr>
                <a:t>Lycée Michelet</a:t>
              </a:r>
              <a:endParaRPr lang="fr-FR" sz="1600" b="1" i="0" u="none" strike="noStrike" kern="1200" cap="none" spc="0" baseline="0" dirty="0" smtClean="0">
                <a:effectLst>
                  <a:outerShdw dist="38096" dir="2700000">
                    <a:srgbClr val="000000"/>
                  </a:outerShdw>
                </a:effectLst>
                <a:uFillTx/>
                <a:latin typeface="Arial"/>
                <a:ea typeface="SimSun" pitchFamily="2"/>
              </a:endParaRP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dirty="0" smtClean="0">
                  <a:effectLst>
                    <a:outerShdw dist="38096" dir="2700000">
                      <a:srgbClr val="000000"/>
                    </a:outerShdw>
                  </a:effectLst>
                  <a:latin typeface="Arial"/>
                  <a:ea typeface="SimSun" pitchFamily="2"/>
                </a:rPr>
                <a:t>Lycée Nougaro (Caussade)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1600" b="1" i="0" u="none" strike="noStrike" kern="1200" cap="none" spc="0" baseline="0" dirty="0" smtClean="0">
                  <a:effectLst>
                    <a:outerShdw dist="38096" dir="2700000">
                      <a:srgbClr val="000000"/>
                    </a:outerShdw>
                  </a:effectLst>
                  <a:uFillTx/>
                  <a:latin typeface="Arial"/>
                  <a:ea typeface="SimSun" pitchFamily="2"/>
                </a:rPr>
                <a:t>Lycée O.de Gouges (Montech)</a:t>
              </a:r>
              <a:endParaRPr lang="fr-FR" sz="1600" b="1" i="0" u="none" strike="noStrike" kern="1200" cap="none" spc="0" baseline="0" dirty="0">
                <a:effectLst>
                  <a:outerShdw dist="38096" dir="2700000">
                    <a:srgbClr val="000000"/>
                  </a:outerShdw>
                </a:effectLst>
                <a:uFillTx/>
                <a:latin typeface="Arial"/>
                <a:ea typeface="SimSun" pitchFamily="2"/>
              </a:endParaRP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1" i="0" u="none" strike="noStrike" kern="1200" cap="none" spc="0" baseline="0" dirty="0">
                <a:effectLst>
                  <a:outerShdw dist="38096" dir="2700000">
                    <a:srgbClr val="000000"/>
                  </a:outerShdw>
                </a:effectLst>
                <a:uFillTx/>
                <a:latin typeface="Arial"/>
                <a:ea typeface="SimSun" pitchFamily="2"/>
              </a:endParaRPr>
            </a:p>
          </p:txBody>
        </p:sp>
      </p:gr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2400" b="1" u="sng" dirty="0" smtClean="0">
                <a:solidFill>
                  <a:srgbClr val="4A7090"/>
                </a:solidFill>
                <a:effectLst>
                  <a:outerShdw blurRad="38100" dist="38100" dir="2700000" algn="tl">
                    <a:srgbClr val="000000">
                      <a:alpha val="43137"/>
                    </a:srgbClr>
                  </a:outerShdw>
                </a:effectLst>
                <a:ea typeface="Microsoft YaHei" pitchFamily="34"/>
              </a:rPr>
              <a:t>Bacs technologiques à recrutement particulier </a:t>
            </a:r>
            <a:br>
              <a:rPr lang="fr-FR" sz="2400" b="1" u="sng" dirty="0" smtClean="0">
                <a:solidFill>
                  <a:srgbClr val="4A7090"/>
                </a:solidFill>
                <a:effectLst>
                  <a:outerShdw blurRad="38100" dist="38100" dir="2700000" algn="tl">
                    <a:srgbClr val="000000">
                      <a:alpha val="43137"/>
                    </a:srgbClr>
                  </a:outerShdw>
                </a:effectLst>
                <a:ea typeface="Microsoft YaHei" pitchFamily="34"/>
              </a:rPr>
            </a:br>
            <a:r>
              <a:rPr lang="fr-FR" sz="2400" b="1" dirty="0" smtClean="0">
                <a:solidFill>
                  <a:srgbClr val="4A7090"/>
                </a:solidFill>
                <a:ea typeface="Microsoft YaHei" pitchFamily="34"/>
              </a:rPr>
              <a:t>avec des options « rares » </a:t>
            </a:r>
            <a:br>
              <a:rPr lang="fr-FR" sz="2400" b="1" dirty="0" smtClean="0">
                <a:solidFill>
                  <a:srgbClr val="4A7090"/>
                </a:solidFill>
                <a:ea typeface="Microsoft YaHei" pitchFamily="34"/>
              </a:rPr>
            </a:br>
            <a:r>
              <a:rPr lang="fr-FR" sz="2400" b="1" dirty="0" smtClean="0">
                <a:solidFill>
                  <a:srgbClr val="4A7090"/>
                </a:solidFill>
                <a:ea typeface="Microsoft YaHei" pitchFamily="34"/>
              </a:rPr>
              <a:t>à recrutement académique</a:t>
            </a:r>
            <a:endParaRPr lang="fr-FR" sz="2400" dirty="0"/>
          </a:p>
        </p:txBody>
      </p:sp>
      <p:sp>
        <p:nvSpPr>
          <p:cNvPr id="3" name="Espace réservé du contenu 2"/>
          <p:cNvSpPr>
            <a:spLocks noGrp="1"/>
          </p:cNvSpPr>
          <p:nvPr>
            <p:ph idx="1"/>
          </p:nvPr>
        </p:nvSpPr>
        <p:spPr>
          <a:xfrm>
            <a:off x="2104618" y="2204864"/>
            <a:ext cx="7673711" cy="4653136"/>
          </a:xfrm>
        </p:spPr>
        <p:txBody>
          <a:bodyPr/>
          <a:lstStyle/>
          <a:p>
            <a:r>
              <a:rPr lang="fr-FR" sz="2400" b="1" dirty="0" smtClean="0"/>
              <a:t>2</a:t>
            </a:r>
            <a:r>
              <a:rPr lang="fr-FR" sz="2400" b="1" baseline="30000" dirty="0" smtClean="0"/>
              <a:t>nde</a:t>
            </a:r>
            <a:r>
              <a:rPr lang="fr-FR" sz="2400" b="1" dirty="0" smtClean="0"/>
              <a:t> spécifique </a:t>
            </a:r>
            <a:r>
              <a:rPr lang="fr-FR" sz="2400" b="1" dirty="0"/>
              <a:t>Techno Hôtellerie </a:t>
            </a:r>
            <a:r>
              <a:rPr lang="fr-FR" sz="2400" b="1" dirty="0" smtClean="0"/>
              <a:t>Restauration en vue de la </a:t>
            </a:r>
            <a:r>
              <a:rPr lang="fr-FR" sz="2400" b="1" u="sng" dirty="0" smtClean="0"/>
              <a:t>1</a:t>
            </a:r>
            <a:r>
              <a:rPr lang="fr-FR" sz="2400" b="1" u="sng" baseline="30000" dirty="0" smtClean="0"/>
              <a:t>ère</a:t>
            </a:r>
            <a:r>
              <a:rPr lang="fr-FR" sz="2400" b="1" u="sng" dirty="0" smtClean="0"/>
              <a:t> STHR</a:t>
            </a:r>
            <a:endParaRPr lang="fr-FR" sz="2400" dirty="0" smtClean="0"/>
          </a:p>
          <a:p>
            <a:pPr marL="0" indent="0">
              <a:buNone/>
            </a:pPr>
            <a:r>
              <a:rPr lang="fr-FR" sz="2400" dirty="0" smtClean="0"/>
              <a:t>	Avec </a:t>
            </a:r>
            <a:r>
              <a:rPr lang="fr-FR" sz="2400" b="1" dirty="0" smtClean="0"/>
              <a:t>sélection sur dossier</a:t>
            </a:r>
            <a:r>
              <a:rPr lang="fr-FR" sz="2400" dirty="0"/>
              <a:t>	</a:t>
            </a:r>
            <a:endParaRPr lang="fr-FR" sz="2400" b="1" dirty="0" smtClean="0"/>
          </a:p>
          <a:p>
            <a:pPr marL="0" indent="0">
              <a:buNone/>
            </a:pPr>
            <a:endParaRPr lang="fr-FR" sz="2400" b="1" dirty="0" smtClean="0"/>
          </a:p>
          <a:p>
            <a:r>
              <a:rPr lang="fr-FR" sz="2400" b="1" dirty="0" smtClean="0"/>
              <a:t>2</a:t>
            </a:r>
            <a:r>
              <a:rPr lang="fr-FR" sz="2400" b="1" baseline="30000" dirty="0" smtClean="0"/>
              <a:t>nde</a:t>
            </a:r>
            <a:r>
              <a:rPr lang="fr-FR" sz="2400" b="1" dirty="0" smtClean="0"/>
              <a:t> spécifique en vue de la </a:t>
            </a:r>
            <a:r>
              <a:rPr lang="fr-FR" sz="2400" b="1" u="sng" dirty="0" smtClean="0"/>
              <a:t>1</a:t>
            </a:r>
            <a:r>
              <a:rPr lang="fr-FR" sz="2400" b="1" u="sng" baseline="30000" dirty="0" smtClean="0"/>
              <a:t>ère</a:t>
            </a:r>
            <a:r>
              <a:rPr lang="fr-FR" sz="2400" b="1" u="sng" dirty="0" smtClean="0"/>
              <a:t> S2TMD</a:t>
            </a:r>
          </a:p>
          <a:p>
            <a:pPr marL="0" indent="0">
              <a:buNone/>
            </a:pPr>
            <a:r>
              <a:rPr lang="fr-FR" sz="2400" dirty="0" smtClean="0"/>
              <a:t>	Avec </a:t>
            </a:r>
            <a:r>
              <a:rPr lang="fr-FR" sz="2400" b="1" dirty="0" smtClean="0"/>
              <a:t>concours d’entrée au Conservatoire</a:t>
            </a:r>
          </a:p>
          <a:p>
            <a:pPr marL="0" indent="0">
              <a:buNone/>
            </a:pPr>
            <a:endParaRPr lang="fr-FR" sz="2400" dirty="0" smtClean="0"/>
          </a:p>
          <a:p>
            <a:r>
              <a:rPr lang="fr-FR" sz="2400" b="1" dirty="0" smtClean="0"/>
              <a:t>2</a:t>
            </a:r>
            <a:r>
              <a:rPr lang="fr-FR" sz="2400" b="1" baseline="30000" dirty="0" smtClean="0"/>
              <a:t>nde</a:t>
            </a:r>
            <a:r>
              <a:rPr lang="fr-FR" sz="2400" b="1" dirty="0" smtClean="0"/>
              <a:t> GT en vue de la </a:t>
            </a:r>
            <a:r>
              <a:rPr lang="fr-FR" sz="2400" b="1" u="sng" dirty="0" smtClean="0"/>
              <a:t>1</a:t>
            </a:r>
            <a:r>
              <a:rPr lang="fr-FR" sz="2400" b="1" u="sng" baseline="30000" dirty="0" smtClean="0"/>
              <a:t>ère</a:t>
            </a:r>
            <a:r>
              <a:rPr lang="fr-FR" sz="2400" b="1" u="sng" dirty="0" smtClean="0"/>
              <a:t> STD2A </a:t>
            </a:r>
            <a:r>
              <a:rPr lang="fr-FR" sz="2400" dirty="0" smtClean="0"/>
              <a:t>avec</a:t>
            </a:r>
          </a:p>
          <a:p>
            <a:pPr marL="0" indent="0">
              <a:buNone/>
            </a:pPr>
            <a:r>
              <a:rPr lang="fr-FR" sz="2400" dirty="0" smtClean="0"/>
              <a:t>	L’option rare </a:t>
            </a:r>
            <a:r>
              <a:rPr lang="fr-FR" sz="2400" b="1" dirty="0" smtClean="0"/>
              <a:t>Création et Culture Design </a:t>
            </a:r>
            <a:r>
              <a:rPr lang="fr-FR" sz="2400" dirty="0" smtClean="0"/>
              <a:t>(6h)</a:t>
            </a:r>
          </a:p>
          <a:p>
            <a:pPr marL="0" indent="0">
              <a:buNone/>
            </a:pPr>
            <a:endParaRPr lang="fr-FR" sz="2400" dirty="0" smtClean="0"/>
          </a:p>
        </p:txBody>
      </p:sp>
    </p:spTree>
    <p:extLst>
      <p:ext uri="{BB962C8B-B14F-4D97-AF65-F5344CB8AC3E}">
        <p14:creationId xmlns:p14="http://schemas.microsoft.com/office/powerpoint/2010/main" xmlns="" val="118633967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07637" y="624105"/>
            <a:ext cx="7139443" cy="1724775"/>
          </a:xfrm>
        </p:spPr>
        <p:txBody>
          <a:bodyPr/>
          <a:lstStyle/>
          <a:p>
            <a:r>
              <a:rPr lang="fr-FR" sz="2400" b="1" u="sng" dirty="0" smtClean="0"/>
              <a:t>Document à disposition sur l’ENT </a:t>
            </a:r>
            <a:r>
              <a:rPr lang="fr-FR" sz="2400" dirty="0" smtClean="0"/>
              <a:t>intitulé</a:t>
            </a:r>
            <a:br>
              <a:rPr lang="fr-FR" sz="2400" dirty="0" smtClean="0"/>
            </a:br>
            <a:r>
              <a:rPr lang="fr-FR" sz="2400" dirty="0" smtClean="0"/>
              <a:t>«</a:t>
            </a:r>
            <a:r>
              <a:rPr lang="fr-FR" sz="2400" b="1" dirty="0" smtClean="0"/>
              <a:t> La filière Générale et technologique dans les lycées du </a:t>
            </a:r>
            <a:r>
              <a:rPr lang="fr-FR" sz="2400" b="1" dirty="0"/>
              <a:t>T</a:t>
            </a:r>
            <a:r>
              <a:rPr lang="fr-FR" sz="2400" b="1" dirty="0" smtClean="0"/>
              <a:t>arn et Garonne »</a:t>
            </a:r>
            <a:br>
              <a:rPr lang="fr-FR" sz="2400" b="1" dirty="0" smtClean="0"/>
            </a:br>
            <a:r>
              <a:rPr lang="fr-FR" sz="2400" dirty="0" smtClean="0"/>
              <a:t>Vous y trouverez:</a:t>
            </a:r>
            <a:br>
              <a:rPr lang="fr-FR" sz="2400" dirty="0" smtClean="0"/>
            </a:br>
            <a:r>
              <a:rPr lang="fr-FR" dirty="0" smtClean="0"/>
              <a:t/>
            </a:r>
            <a:br>
              <a:rPr lang="fr-FR" dirty="0" smtClean="0"/>
            </a:br>
            <a:endParaRPr lang="fr-FR" dirty="0"/>
          </a:p>
        </p:txBody>
      </p:sp>
      <p:sp>
        <p:nvSpPr>
          <p:cNvPr id="3" name="Espace réservé du contenu 2"/>
          <p:cNvSpPr>
            <a:spLocks noGrp="1"/>
          </p:cNvSpPr>
          <p:nvPr>
            <p:ph idx="1"/>
          </p:nvPr>
        </p:nvSpPr>
        <p:spPr/>
        <p:txBody>
          <a:bodyPr/>
          <a:lstStyle/>
          <a:p>
            <a:endParaRPr lang="fr-FR" dirty="0"/>
          </a:p>
          <a:p>
            <a:r>
              <a:rPr lang="fr-FR" sz="2400" dirty="0" smtClean="0"/>
              <a:t>Les particularités de chaque lycée</a:t>
            </a:r>
          </a:p>
          <a:p>
            <a:r>
              <a:rPr lang="fr-FR" sz="2400" dirty="0" smtClean="0"/>
              <a:t>Les enseignements optionnels proposés</a:t>
            </a:r>
          </a:p>
          <a:p>
            <a:pPr marL="0" indent="0">
              <a:buNone/>
            </a:pPr>
            <a:endParaRPr lang="fr-FR" sz="2400" dirty="0" smtClean="0"/>
          </a:p>
          <a:p>
            <a:r>
              <a:rPr lang="fr-FR" sz="2400" dirty="0" smtClean="0"/>
              <a:t>Les enseignements de spécialité offerts pour le bac général dans chaque lycée</a:t>
            </a:r>
          </a:p>
          <a:p>
            <a:r>
              <a:rPr lang="fr-FR" sz="2400" dirty="0" smtClean="0"/>
              <a:t>La répartition des bacs technologiques préparés dans le 82</a:t>
            </a:r>
            <a:endParaRPr lang="fr-FR" sz="2400" dirty="0"/>
          </a:p>
        </p:txBody>
      </p:sp>
    </p:spTree>
    <p:extLst>
      <p:ext uri="{BB962C8B-B14F-4D97-AF65-F5344CB8AC3E}">
        <p14:creationId xmlns:p14="http://schemas.microsoft.com/office/powerpoint/2010/main" xmlns="" val="221663776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stretch>
            <a:fillRect/>
          </a:stretch>
        </p:blipFill>
        <p:spPr>
          <a:xfrm>
            <a:off x="848879" y="421543"/>
            <a:ext cx="8209829" cy="6014913"/>
          </a:xfrm>
          <a:prstGeom prst="rect">
            <a:avLst/>
          </a:prstGeom>
        </p:spPr>
      </p:pic>
    </p:spTree>
    <p:extLst>
      <p:ext uri="{BB962C8B-B14F-4D97-AF65-F5344CB8AC3E}">
        <p14:creationId xmlns:p14="http://schemas.microsoft.com/office/powerpoint/2010/main" xmlns="" val="230787510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stretch>
            <a:fillRect/>
          </a:stretch>
        </p:blipFill>
        <p:spPr>
          <a:xfrm>
            <a:off x="1209378" y="692696"/>
            <a:ext cx="7857981" cy="6880106"/>
          </a:xfrm>
          <a:prstGeom prst="rect">
            <a:avLst/>
          </a:prstGeom>
        </p:spPr>
      </p:pic>
    </p:spTree>
    <p:extLst>
      <p:ext uri="{BB962C8B-B14F-4D97-AF65-F5344CB8AC3E}">
        <p14:creationId xmlns:p14="http://schemas.microsoft.com/office/powerpoint/2010/main" xmlns="" val="225021609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stretch>
            <a:fillRect/>
          </a:stretch>
        </p:blipFill>
        <p:spPr>
          <a:xfrm>
            <a:off x="838367" y="398209"/>
            <a:ext cx="8230854" cy="6061581"/>
          </a:xfrm>
          <a:prstGeom prst="rect">
            <a:avLst/>
          </a:prstGeom>
        </p:spPr>
      </p:pic>
    </p:spTree>
    <p:extLst>
      <p:ext uri="{BB962C8B-B14F-4D97-AF65-F5344CB8AC3E}">
        <p14:creationId xmlns:p14="http://schemas.microsoft.com/office/powerpoint/2010/main" xmlns="" val="210931173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Slide35">
    <p:spTree>
      <p:nvGrpSpPr>
        <p:cNvPr id="1" name=""/>
        <p:cNvGrpSpPr/>
        <p:nvPr/>
      </p:nvGrpSpPr>
      <p:grpSpPr>
        <a:xfrm>
          <a:off x="0" y="0"/>
          <a:ext cx="0" cy="0"/>
          <a:chOff x="0" y="0"/>
          <a:chExt cx="0" cy="0"/>
        </a:xfrm>
      </p:grpSpPr>
      <p:sp>
        <p:nvSpPr>
          <p:cNvPr id="2" name="Text Box 1"/>
          <p:cNvSpPr txBox="1"/>
          <p:nvPr/>
        </p:nvSpPr>
        <p:spPr>
          <a:xfrm>
            <a:off x="1425577" y="358773"/>
            <a:ext cx="8229600" cy="1143000"/>
          </a:xfrm>
          <a:prstGeom prst="rect">
            <a:avLst/>
          </a:prstGeom>
          <a:noFill/>
          <a:ln>
            <a:noFill/>
          </a:ln>
        </p:spPr>
        <p:txBody>
          <a:bodyPr vert="horz" wrap="squar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3600" b="1" i="0" u="none" strike="noStrike" kern="1200" cap="none" spc="0" baseline="0">
                <a:solidFill>
                  <a:srgbClr val="1A4A5D"/>
                </a:solidFill>
                <a:uFillTx/>
                <a:latin typeface="Arial" pitchFamily="34"/>
                <a:ea typeface="Microsoft YaHei" pitchFamily="34"/>
              </a:rPr>
              <a:t>3 voies de formation après la 3ème</a:t>
            </a:r>
          </a:p>
        </p:txBody>
      </p:sp>
      <p:sp>
        <p:nvSpPr>
          <p:cNvPr id="3" name="Rectangle 2"/>
          <p:cNvSpPr/>
          <p:nvPr/>
        </p:nvSpPr>
        <p:spPr>
          <a:xfrm>
            <a:off x="1633539" y="6067428"/>
            <a:ext cx="7693020" cy="576264"/>
          </a:xfrm>
          <a:prstGeom prst="rect">
            <a:avLst/>
          </a:prstGeom>
          <a:solidFill>
            <a:srgbClr val="FFFFFF"/>
          </a:solidFill>
          <a:ln w="9363">
            <a:solidFill>
              <a:srgbClr val="000000"/>
            </a:solidFill>
            <a:prstDash val="solid"/>
            <a:miter/>
          </a:ln>
        </p:spPr>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2400" b="0" i="0" u="none" strike="noStrike" kern="1200" cap="none" spc="0" baseline="0">
                <a:solidFill>
                  <a:srgbClr val="1A4A5D"/>
                </a:solidFill>
                <a:uFillTx/>
                <a:latin typeface="Arial" pitchFamily="34"/>
                <a:ea typeface="Microsoft YaHei" pitchFamily="34"/>
              </a:rPr>
              <a:t>Classe de troisième</a:t>
            </a:r>
            <a:r>
              <a:rPr lang="fr-FR" sz="1800" b="0" i="0" u="none" strike="noStrike" kern="1200" cap="none" spc="0" baseline="0">
                <a:solidFill>
                  <a:srgbClr val="1A4A5D"/>
                </a:solidFill>
                <a:uFillTx/>
                <a:latin typeface="Arial" pitchFamily="34"/>
                <a:ea typeface="Microsoft YaHei" pitchFamily="34"/>
              </a:rPr>
              <a:t> </a:t>
            </a:r>
          </a:p>
        </p:txBody>
      </p:sp>
      <p:sp>
        <p:nvSpPr>
          <p:cNvPr id="4" name="Rectangle 3"/>
          <p:cNvSpPr/>
          <p:nvPr/>
        </p:nvSpPr>
        <p:spPr>
          <a:xfrm>
            <a:off x="1631947" y="5119689"/>
            <a:ext cx="1944691" cy="720720"/>
          </a:xfrm>
          <a:prstGeom prst="rect">
            <a:avLst/>
          </a:prstGeom>
          <a:ln/>
        </p:spPr>
        <p:style>
          <a:lnRef idx="1">
            <a:schemeClr val="accent3"/>
          </a:lnRef>
          <a:fillRef idx="2">
            <a:schemeClr val="accent3"/>
          </a:fillRef>
          <a:effectRef idx="1">
            <a:schemeClr val="accent3"/>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1" i="0" u="none" strike="noStrike" kern="1200" cap="none" spc="0" baseline="0" dirty="0">
                <a:solidFill>
                  <a:srgbClr val="000000"/>
                </a:solidFill>
                <a:uFillTx/>
                <a:latin typeface="Arial"/>
                <a:ea typeface="Microsoft YaHei"/>
              </a:rPr>
              <a:t>Seconde GT</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Seconde générale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et technologique</a:t>
            </a:r>
          </a:p>
        </p:txBody>
      </p:sp>
      <p:sp>
        <p:nvSpPr>
          <p:cNvPr id="5" name="Rectangle 4"/>
          <p:cNvSpPr/>
          <p:nvPr/>
        </p:nvSpPr>
        <p:spPr>
          <a:xfrm>
            <a:off x="3825877" y="5145091"/>
            <a:ext cx="1008061" cy="647696"/>
          </a:xfrm>
          <a:prstGeom prst="rect">
            <a:avLst/>
          </a:prstGeom>
          <a:ln/>
        </p:spPr>
        <p:style>
          <a:lnRef idx="1">
            <a:schemeClr val="accent6"/>
          </a:lnRef>
          <a:fillRef idx="2">
            <a:schemeClr val="accent6"/>
          </a:fillRef>
          <a:effectRef idx="1">
            <a:schemeClr val="accent6"/>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2</a:t>
            </a:r>
            <a:r>
              <a:rPr lang="fr-FR" sz="1600" b="0" i="0" u="none" strike="noStrike" kern="1200" cap="none" spc="0" baseline="30000" dirty="0">
                <a:solidFill>
                  <a:srgbClr val="000000"/>
                </a:solidFill>
                <a:uFillTx/>
                <a:latin typeface="Arial"/>
                <a:ea typeface="Microsoft YaHei"/>
              </a:rPr>
              <a:t>nde</a:t>
            </a:r>
            <a:r>
              <a:rPr lang="fr-FR" sz="1600" b="0" i="0" u="none" strike="noStrike" kern="1200" cap="none" spc="0" baseline="0" dirty="0">
                <a:solidFill>
                  <a:srgbClr val="000000"/>
                </a:solidFill>
                <a:uFillTx/>
                <a:latin typeface="Arial"/>
                <a:ea typeface="Microsoft YaHei"/>
              </a:rPr>
              <a:t>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spécifique</a:t>
            </a:r>
          </a:p>
        </p:txBody>
      </p:sp>
      <p:sp>
        <p:nvSpPr>
          <p:cNvPr id="6" name="Rectangle 5"/>
          <p:cNvSpPr/>
          <p:nvPr/>
        </p:nvSpPr>
        <p:spPr>
          <a:xfrm>
            <a:off x="5349870" y="5164138"/>
            <a:ext cx="2089147" cy="647696"/>
          </a:xfrm>
          <a:prstGeom prst="rect">
            <a:avLst/>
          </a:prstGeom>
          <a:ln/>
        </p:spPr>
        <p:style>
          <a:lnRef idx="1">
            <a:schemeClr val="accent5"/>
          </a:lnRef>
          <a:fillRef idx="2">
            <a:schemeClr val="accent5"/>
          </a:fillRef>
          <a:effectRef idx="1">
            <a:schemeClr val="accent5"/>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1" i="0" u="none" strike="noStrike" kern="1200" cap="none" spc="0" baseline="0" dirty="0">
                <a:solidFill>
                  <a:srgbClr val="000000"/>
                </a:solidFill>
                <a:uFillTx/>
                <a:latin typeface="Arial"/>
                <a:ea typeface="Microsoft YaHei"/>
              </a:rPr>
              <a:t>Seconde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1" i="0" u="none" strike="noStrike" kern="1200" cap="none" spc="0" baseline="0" dirty="0">
                <a:solidFill>
                  <a:srgbClr val="000000"/>
                </a:solidFill>
                <a:uFillTx/>
                <a:latin typeface="Arial"/>
                <a:ea typeface="Microsoft YaHei"/>
              </a:rPr>
              <a:t>professionnelle</a:t>
            </a:r>
          </a:p>
        </p:txBody>
      </p:sp>
      <p:sp>
        <p:nvSpPr>
          <p:cNvPr id="7" name="Rectangle 6"/>
          <p:cNvSpPr/>
          <p:nvPr/>
        </p:nvSpPr>
        <p:spPr>
          <a:xfrm>
            <a:off x="7886700" y="5172075"/>
            <a:ext cx="1296984" cy="647696"/>
          </a:xfrm>
          <a:prstGeom prst="rect">
            <a:avLst/>
          </a:prstGeom>
          <a:ln/>
        </p:spPr>
        <p:style>
          <a:lnRef idx="1">
            <a:schemeClr val="accent1"/>
          </a:lnRef>
          <a:fillRef idx="2">
            <a:schemeClr val="accent1"/>
          </a:fillRef>
          <a:effectRef idx="1">
            <a:schemeClr val="accent1"/>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1</a:t>
            </a:r>
            <a:r>
              <a:rPr lang="fr-FR" sz="1600" b="0" i="0" u="none" strike="noStrike" kern="1200" cap="none" spc="0" baseline="30000" dirty="0">
                <a:solidFill>
                  <a:srgbClr val="000000"/>
                </a:solidFill>
                <a:uFillTx/>
                <a:latin typeface="Arial"/>
                <a:ea typeface="Microsoft YaHei"/>
              </a:rPr>
              <a:t>ère</a:t>
            </a:r>
            <a:r>
              <a:rPr lang="fr-FR" sz="1600" b="0" i="0" u="none" strike="noStrike" kern="1200" cap="none" spc="0" baseline="0" dirty="0">
                <a:solidFill>
                  <a:srgbClr val="000000"/>
                </a:solidFill>
                <a:uFillTx/>
                <a:latin typeface="Arial"/>
                <a:ea typeface="Microsoft YaHei"/>
              </a:rPr>
              <a:t> année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de CAP</a:t>
            </a:r>
          </a:p>
        </p:txBody>
      </p:sp>
      <p:sp>
        <p:nvSpPr>
          <p:cNvPr id="8" name="Rectangle 7"/>
          <p:cNvSpPr/>
          <p:nvPr/>
        </p:nvSpPr>
        <p:spPr>
          <a:xfrm>
            <a:off x="1625602" y="4087816"/>
            <a:ext cx="1223960" cy="768352"/>
          </a:xfrm>
          <a:prstGeom prst="rect">
            <a:avLst/>
          </a:prstGeom>
          <a:ln/>
        </p:spPr>
        <p:style>
          <a:lnRef idx="1">
            <a:schemeClr val="accent3"/>
          </a:lnRef>
          <a:fillRef idx="2">
            <a:schemeClr val="accent3"/>
          </a:fillRef>
          <a:effectRef idx="1">
            <a:schemeClr val="accent3"/>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1</a:t>
            </a:r>
            <a:r>
              <a:rPr lang="fr-FR" sz="1600" b="0" i="0" u="none" strike="noStrike" kern="1200" cap="none" spc="0" baseline="30000" dirty="0">
                <a:solidFill>
                  <a:srgbClr val="000000"/>
                </a:solidFill>
                <a:uFillTx/>
                <a:latin typeface="Arial"/>
                <a:ea typeface="Microsoft YaHei"/>
              </a:rPr>
              <a:t>ère</a:t>
            </a:r>
            <a:r>
              <a:rPr lang="fr-FR" sz="1600" b="0" i="0" u="none" strike="noStrike" kern="1200" cap="none" spc="0" baseline="0" dirty="0">
                <a:solidFill>
                  <a:srgbClr val="000000"/>
                </a:solidFill>
                <a:uFillTx/>
                <a:latin typeface="Arial"/>
                <a:ea typeface="Microsoft YaHei"/>
              </a:rPr>
              <a:t>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générale</a:t>
            </a:r>
          </a:p>
        </p:txBody>
      </p:sp>
      <p:sp>
        <p:nvSpPr>
          <p:cNvPr id="9" name="Rectangle 8"/>
          <p:cNvSpPr/>
          <p:nvPr/>
        </p:nvSpPr>
        <p:spPr>
          <a:xfrm>
            <a:off x="1608136" y="3133721"/>
            <a:ext cx="1223960" cy="658816"/>
          </a:xfrm>
          <a:prstGeom prst="rect">
            <a:avLst/>
          </a:prstGeom>
          <a:ln/>
        </p:spPr>
        <p:style>
          <a:lnRef idx="1">
            <a:schemeClr val="accent3"/>
          </a:lnRef>
          <a:fillRef idx="2">
            <a:schemeClr val="accent3"/>
          </a:fillRef>
          <a:effectRef idx="1">
            <a:schemeClr val="accent3"/>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Terminale</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générale</a:t>
            </a:r>
          </a:p>
        </p:txBody>
      </p:sp>
      <p:sp>
        <p:nvSpPr>
          <p:cNvPr id="10" name="Rectangle 9"/>
          <p:cNvSpPr/>
          <p:nvPr/>
        </p:nvSpPr>
        <p:spPr>
          <a:xfrm>
            <a:off x="3435345" y="4108454"/>
            <a:ext cx="1439859" cy="747714"/>
          </a:xfrm>
          <a:prstGeom prst="rect">
            <a:avLst/>
          </a:prstGeom>
          <a:ln/>
        </p:spPr>
        <p:style>
          <a:lnRef idx="1">
            <a:schemeClr val="accent6"/>
          </a:lnRef>
          <a:fillRef idx="2">
            <a:schemeClr val="accent6"/>
          </a:fillRef>
          <a:effectRef idx="1">
            <a:schemeClr val="accent6"/>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1</a:t>
            </a:r>
            <a:r>
              <a:rPr lang="fr-FR" sz="1600" b="0" i="0" u="none" strike="noStrike" kern="1200" cap="none" spc="0" baseline="30000" dirty="0">
                <a:solidFill>
                  <a:srgbClr val="000000"/>
                </a:solidFill>
                <a:uFillTx/>
                <a:latin typeface="Arial"/>
                <a:ea typeface="Microsoft YaHei"/>
              </a:rPr>
              <a:t>ère</a:t>
            </a:r>
            <a:r>
              <a:rPr lang="fr-FR" sz="1600" b="0" i="0" u="none" strike="noStrike" kern="1200" cap="none" spc="0" baseline="0" dirty="0">
                <a:solidFill>
                  <a:srgbClr val="000000"/>
                </a:solidFill>
                <a:uFillTx/>
                <a:latin typeface="Arial"/>
                <a:ea typeface="Microsoft YaHei"/>
              </a:rPr>
              <a:t>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technologique</a:t>
            </a:r>
          </a:p>
        </p:txBody>
      </p:sp>
      <p:sp>
        <p:nvSpPr>
          <p:cNvPr id="11" name="Rectangle 10"/>
          <p:cNvSpPr/>
          <p:nvPr/>
        </p:nvSpPr>
        <p:spPr>
          <a:xfrm>
            <a:off x="3465511" y="3141658"/>
            <a:ext cx="1439859" cy="658816"/>
          </a:xfrm>
          <a:prstGeom prst="rect">
            <a:avLst/>
          </a:prstGeom>
          <a:ln/>
        </p:spPr>
        <p:style>
          <a:lnRef idx="1">
            <a:schemeClr val="accent6"/>
          </a:lnRef>
          <a:fillRef idx="2">
            <a:schemeClr val="accent6"/>
          </a:fillRef>
          <a:effectRef idx="1">
            <a:schemeClr val="accent6"/>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Terminale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technologique</a:t>
            </a:r>
          </a:p>
        </p:txBody>
      </p:sp>
      <p:sp>
        <p:nvSpPr>
          <p:cNvPr id="12" name="Rectangle 11"/>
          <p:cNvSpPr/>
          <p:nvPr/>
        </p:nvSpPr>
        <p:spPr>
          <a:xfrm>
            <a:off x="5348289" y="4151311"/>
            <a:ext cx="2089147" cy="704846"/>
          </a:xfrm>
          <a:prstGeom prst="rect">
            <a:avLst/>
          </a:prstGeom>
          <a:ln/>
        </p:spPr>
        <p:style>
          <a:lnRef idx="1">
            <a:schemeClr val="accent5"/>
          </a:lnRef>
          <a:fillRef idx="2">
            <a:schemeClr val="accent5"/>
          </a:fillRef>
          <a:effectRef idx="1">
            <a:schemeClr val="accent5"/>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1ère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professionnelle</a:t>
            </a:r>
          </a:p>
        </p:txBody>
      </p:sp>
      <p:sp>
        <p:nvSpPr>
          <p:cNvPr id="13" name="Rectangle 12"/>
          <p:cNvSpPr/>
          <p:nvPr/>
        </p:nvSpPr>
        <p:spPr>
          <a:xfrm>
            <a:off x="5387973" y="3203572"/>
            <a:ext cx="2089147" cy="647696"/>
          </a:xfrm>
          <a:prstGeom prst="rect">
            <a:avLst/>
          </a:prstGeom>
          <a:ln/>
        </p:spPr>
        <p:style>
          <a:lnRef idx="1">
            <a:schemeClr val="accent5"/>
          </a:lnRef>
          <a:fillRef idx="2">
            <a:schemeClr val="accent5"/>
          </a:fillRef>
          <a:effectRef idx="1">
            <a:schemeClr val="accent5"/>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a:solidFill>
                  <a:srgbClr val="000000"/>
                </a:solidFill>
                <a:uFillTx/>
                <a:latin typeface="Arial"/>
                <a:ea typeface="Microsoft YaHei"/>
              </a:rPr>
              <a:t>Terminale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a:solidFill>
                  <a:srgbClr val="000000"/>
                </a:solidFill>
                <a:uFillTx/>
                <a:latin typeface="Arial"/>
                <a:ea typeface="Microsoft YaHei"/>
              </a:rPr>
              <a:t>professionnelle</a:t>
            </a:r>
          </a:p>
        </p:txBody>
      </p:sp>
      <p:sp>
        <p:nvSpPr>
          <p:cNvPr id="14" name="Rectangle 13"/>
          <p:cNvSpPr/>
          <p:nvPr/>
        </p:nvSpPr>
        <p:spPr>
          <a:xfrm>
            <a:off x="7913683" y="4162421"/>
            <a:ext cx="1296984" cy="647696"/>
          </a:xfrm>
          <a:prstGeom prst="rect">
            <a:avLst/>
          </a:prstGeom>
          <a:ln/>
        </p:spPr>
        <p:style>
          <a:lnRef idx="1">
            <a:schemeClr val="accent1"/>
          </a:lnRef>
          <a:fillRef idx="2">
            <a:schemeClr val="accent1"/>
          </a:fillRef>
          <a:effectRef idx="1">
            <a:schemeClr val="accent1"/>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a:solidFill>
                  <a:srgbClr val="000000"/>
                </a:solidFill>
                <a:uFillTx/>
                <a:latin typeface="Arial"/>
                <a:ea typeface="Microsoft YaHei"/>
              </a:rPr>
              <a:t>2</a:t>
            </a:r>
            <a:r>
              <a:rPr lang="fr-FR" sz="1600" b="0" i="0" u="none" strike="noStrike" kern="1200" cap="none" spc="0" baseline="30000">
                <a:solidFill>
                  <a:srgbClr val="000000"/>
                </a:solidFill>
                <a:uFillTx/>
                <a:latin typeface="Arial"/>
                <a:ea typeface="Microsoft YaHei"/>
              </a:rPr>
              <a:t>ère</a:t>
            </a:r>
            <a:r>
              <a:rPr lang="fr-FR" sz="1600" b="0" i="0" u="none" strike="noStrike" kern="1200" cap="none" spc="0" baseline="0">
                <a:solidFill>
                  <a:srgbClr val="000000"/>
                </a:solidFill>
                <a:uFillTx/>
                <a:latin typeface="Arial"/>
                <a:ea typeface="Microsoft YaHei"/>
              </a:rPr>
              <a:t> année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a:solidFill>
                  <a:srgbClr val="000000"/>
                </a:solidFill>
                <a:uFillTx/>
                <a:latin typeface="Arial"/>
                <a:ea typeface="Microsoft YaHei"/>
              </a:rPr>
              <a:t>de CAP</a:t>
            </a:r>
          </a:p>
        </p:txBody>
      </p:sp>
      <p:sp>
        <p:nvSpPr>
          <p:cNvPr id="15" name="Oval 14"/>
          <p:cNvSpPr/>
          <p:nvPr/>
        </p:nvSpPr>
        <p:spPr>
          <a:xfrm>
            <a:off x="1636711" y="2127251"/>
            <a:ext cx="1223960" cy="88899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ln/>
        </p:spPr>
        <p:style>
          <a:lnRef idx="1">
            <a:schemeClr val="accent3"/>
          </a:lnRef>
          <a:fillRef idx="2">
            <a:schemeClr val="accent3"/>
          </a:fillRef>
          <a:effectRef idx="1">
            <a:schemeClr val="accent3"/>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a:solidFill>
                  <a:srgbClr val="000000"/>
                </a:solidFill>
                <a:uFillTx/>
                <a:latin typeface="Arial"/>
                <a:ea typeface="Microsoft YaHei"/>
              </a:rPr>
              <a:t>Bac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a:solidFill>
                  <a:srgbClr val="000000"/>
                </a:solidFill>
                <a:uFillTx/>
                <a:latin typeface="Arial"/>
                <a:ea typeface="Microsoft YaHei"/>
              </a:rPr>
              <a:t>général</a:t>
            </a:r>
          </a:p>
        </p:txBody>
      </p:sp>
      <p:sp>
        <p:nvSpPr>
          <p:cNvPr id="16" name="Oval 15"/>
          <p:cNvSpPr/>
          <p:nvPr/>
        </p:nvSpPr>
        <p:spPr>
          <a:xfrm>
            <a:off x="3486149" y="2157417"/>
            <a:ext cx="1439859" cy="8509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ln/>
        </p:spPr>
        <p:style>
          <a:lnRef idx="1">
            <a:schemeClr val="accent6"/>
          </a:lnRef>
          <a:fillRef idx="2">
            <a:schemeClr val="accent6"/>
          </a:fillRef>
          <a:effectRef idx="1">
            <a:schemeClr val="accent6"/>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Bac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technologique</a:t>
            </a:r>
          </a:p>
        </p:txBody>
      </p:sp>
      <p:sp>
        <p:nvSpPr>
          <p:cNvPr id="17" name="Oval 16"/>
          <p:cNvSpPr/>
          <p:nvPr/>
        </p:nvSpPr>
        <p:spPr>
          <a:xfrm>
            <a:off x="5646740" y="2154234"/>
            <a:ext cx="1490664" cy="90646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ln/>
        </p:spPr>
        <p:style>
          <a:lnRef idx="1">
            <a:schemeClr val="accent5"/>
          </a:lnRef>
          <a:fillRef idx="2">
            <a:schemeClr val="accent5"/>
          </a:fillRef>
          <a:effectRef idx="1">
            <a:schemeClr val="accent5"/>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Bac </a:t>
            </a:r>
          </a:p>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600" b="0" i="0" u="none" strike="noStrike" kern="1200" cap="none" spc="0" baseline="0" dirty="0">
                <a:solidFill>
                  <a:srgbClr val="000000"/>
                </a:solidFill>
                <a:uFillTx/>
                <a:latin typeface="Arial"/>
                <a:ea typeface="Microsoft YaHei"/>
              </a:rPr>
              <a:t>professionnel</a:t>
            </a:r>
          </a:p>
        </p:txBody>
      </p:sp>
      <p:sp>
        <p:nvSpPr>
          <p:cNvPr id="18" name="Oval 17"/>
          <p:cNvSpPr/>
          <p:nvPr/>
        </p:nvSpPr>
        <p:spPr>
          <a:xfrm>
            <a:off x="7959723" y="3060697"/>
            <a:ext cx="1223960" cy="79216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ln/>
        </p:spPr>
        <p:style>
          <a:lnRef idx="1">
            <a:schemeClr val="accent1"/>
          </a:lnRef>
          <a:fillRef idx="2">
            <a:schemeClr val="accent1"/>
          </a:fillRef>
          <a:effectRef idx="1">
            <a:schemeClr val="accent1"/>
          </a:effectRef>
          <a:fontRef idx="minor">
            <a:schemeClr val="dk1"/>
          </a:fontRef>
        </p:style>
        <p:txBody>
          <a:bodyPr vert="horz" wrap="non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1800" b="0" i="0" u="none" strike="noStrike" kern="1200" cap="none" spc="0" baseline="0" dirty="0">
                <a:solidFill>
                  <a:srgbClr val="000000"/>
                </a:solidFill>
                <a:uFillTx/>
                <a:latin typeface="Arial"/>
                <a:ea typeface="Microsoft YaHei"/>
              </a:rPr>
              <a:t>CAP </a:t>
            </a:r>
          </a:p>
        </p:txBody>
      </p:sp>
      <p:sp>
        <p:nvSpPr>
          <p:cNvPr id="19" name="Line 20"/>
          <p:cNvSpPr/>
          <p:nvPr/>
        </p:nvSpPr>
        <p:spPr>
          <a:xfrm flipV="1">
            <a:off x="3047996" y="4881560"/>
            <a:ext cx="381003" cy="220663"/>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9363">
            <a:solidFill>
              <a:srgbClr val="000000"/>
            </a:solidFill>
            <a:prstDash val="solid"/>
            <a:miter/>
            <a:tailEnd type="arrow"/>
          </a:ln>
        </p:spPr>
        <p:txBody>
          <a:bodyPr vert="horz" wrap="square" lIns="91440" tIns="45720" rIns="91440" bIns="45720" anchor="t"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0" name="Flèche vers le haut 8"/>
          <p:cNvSpPr/>
          <p:nvPr/>
        </p:nvSpPr>
        <p:spPr>
          <a:xfrm>
            <a:off x="2178045" y="1697034"/>
            <a:ext cx="141283" cy="374647"/>
          </a:xfrm>
          <a:custGeom>
            <a:avLst>
              <a:gd name="f0" fmla="val 4073"/>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21" name="ZoneTexte 10"/>
          <p:cNvSpPr txBox="1"/>
          <p:nvPr/>
        </p:nvSpPr>
        <p:spPr>
          <a:xfrm>
            <a:off x="1271592" y="1341433"/>
            <a:ext cx="1931990" cy="369883"/>
          </a:xfrm>
          <a:prstGeom prst="rect">
            <a:avLst/>
          </a:prstGeom>
          <a:noFill/>
          <a:ln>
            <a:noFill/>
          </a:ln>
        </p:spPr>
        <p:txBody>
          <a:bodyPr vert="horz" wrap="square" lIns="91440" tIns="45720" rIns="91440" bIns="45720" anchor="t" anchorCtr="0" compatLnSpc="1">
            <a:spAutoFit/>
          </a:bodyPr>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1" i="0" u="none" strike="noStrike" kern="1200" cap="none" spc="0" baseline="0">
                <a:solidFill>
                  <a:srgbClr val="92D050"/>
                </a:solidFill>
                <a:effectLst>
                  <a:outerShdw dist="38096" dir="2700000">
                    <a:srgbClr val="000000"/>
                  </a:outerShdw>
                </a:effectLst>
                <a:uFillTx/>
                <a:latin typeface="Arial" pitchFamily="34"/>
                <a:ea typeface="SimSun" pitchFamily="2"/>
              </a:rPr>
              <a:t>Etudes longues</a:t>
            </a:r>
          </a:p>
        </p:txBody>
      </p:sp>
      <p:sp>
        <p:nvSpPr>
          <p:cNvPr id="22" name="ZoneTexte 11"/>
          <p:cNvSpPr txBox="1"/>
          <p:nvPr/>
        </p:nvSpPr>
        <p:spPr>
          <a:xfrm>
            <a:off x="3486149" y="1328742"/>
            <a:ext cx="1862139" cy="368302"/>
          </a:xfrm>
          <a:prstGeom prst="rect">
            <a:avLst/>
          </a:prstGeom>
          <a:noFill/>
          <a:ln>
            <a:noFill/>
          </a:ln>
        </p:spPr>
        <p:txBody>
          <a:bodyPr vert="horz" wrap="square" lIns="91440" tIns="45720" rIns="91440" bIns="45720" anchor="t" anchorCtr="0" compatLnSpc="1">
            <a:spAutoFit/>
          </a:bodyPr>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FFC000"/>
                </a:solidFill>
                <a:effectLst>
                  <a:outerShdw dist="38096" dir="2700000">
                    <a:srgbClr val="000000"/>
                  </a:outerShdw>
                </a:effectLst>
                <a:uFillTx/>
                <a:latin typeface="Arial" pitchFamily="34"/>
                <a:ea typeface="SimSun" pitchFamily="2"/>
              </a:rPr>
              <a:t>Etudes Courtes</a:t>
            </a:r>
          </a:p>
        </p:txBody>
      </p:sp>
      <p:sp>
        <p:nvSpPr>
          <p:cNvPr id="23" name="ZoneTexte 12"/>
          <p:cNvSpPr txBox="1"/>
          <p:nvPr/>
        </p:nvSpPr>
        <p:spPr>
          <a:xfrm>
            <a:off x="5656258" y="1322386"/>
            <a:ext cx="2886074" cy="369883"/>
          </a:xfrm>
          <a:prstGeom prst="rect">
            <a:avLst/>
          </a:prstGeom>
          <a:noFill/>
          <a:ln>
            <a:noFill/>
          </a:ln>
        </p:spPr>
        <p:txBody>
          <a:bodyPr vert="horz" wrap="square" lIns="91440" tIns="45720" rIns="91440" bIns="45720" anchor="t" anchorCtr="0" compatLnSpc="1">
            <a:spAutoFit/>
          </a:bodyPr>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2683C6"/>
                </a:solidFill>
                <a:effectLst>
                  <a:outerShdw dist="38096" dir="2700000">
                    <a:srgbClr val="000000"/>
                  </a:outerShdw>
                </a:effectLst>
                <a:uFillTx/>
                <a:latin typeface="Arial" pitchFamily="34"/>
                <a:ea typeface="SimSun" pitchFamily="2"/>
              </a:rPr>
              <a:t>Insertion Professionnelle</a:t>
            </a:r>
          </a:p>
        </p:txBody>
      </p:sp>
      <p:sp>
        <p:nvSpPr>
          <p:cNvPr id="24" name="Flèche vers le haut 42"/>
          <p:cNvSpPr/>
          <p:nvPr/>
        </p:nvSpPr>
        <p:spPr>
          <a:xfrm>
            <a:off x="4119564" y="1709735"/>
            <a:ext cx="133346" cy="374647"/>
          </a:xfrm>
          <a:custGeom>
            <a:avLst>
              <a:gd name="f0" fmla="val 3844"/>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25" name="Flèche vers le haut 43"/>
          <p:cNvSpPr/>
          <p:nvPr/>
        </p:nvSpPr>
        <p:spPr>
          <a:xfrm>
            <a:off x="6367460" y="1743075"/>
            <a:ext cx="131765" cy="373066"/>
          </a:xfrm>
          <a:custGeom>
            <a:avLst>
              <a:gd name="f0" fmla="val 3814"/>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cxnSp>
        <p:nvCxnSpPr>
          <p:cNvPr id="26" name="Connecteur droit avec flèche 14"/>
          <p:cNvCxnSpPr/>
          <p:nvPr/>
        </p:nvCxnSpPr>
        <p:spPr>
          <a:xfrm flipH="1" flipV="1">
            <a:off x="5092695" y="1709735"/>
            <a:ext cx="884244" cy="454028"/>
          </a:xfrm>
          <a:prstGeom prst="straightConnector1">
            <a:avLst/>
          </a:prstGeom>
          <a:noFill/>
          <a:ln w="15873">
            <a:solidFill>
              <a:srgbClr val="000000"/>
            </a:solidFill>
            <a:prstDash val="solid"/>
            <a:miter/>
            <a:tailEnd type="arrow"/>
          </a:ln>
        </p:spPr>
      </p:cxnSp>
      <p:cxnSp>
        <p:nvCxnSpPr>
          <p:cNvPr id="27" name="Connecteur droit avec flèche 50"/>
          <p:cNvCxnSpPr>
            <a:stCxn id="18" idx="3"/>
          </p:cNvCxnSpPr>
          <p:nvPr/>
        </p:nvCxnSpPr>
        <p:spPr>
          <a:xfrm flipH="1" flipV="1">
            <a:off x="7258050" y="1811334"/>
            <a:ext cx="701673" cy="1646241"/>
          </a:xfrm>
          <a:prstGeom prst="straightConnector1">
            <a:avLst/>
          </a:prstGeom>
          <a:noFill/>
          <a:ln w="15873">
            <a:solidFill>
              <a:srgbClr val="000000"/>
            </a:solidFill>
            <a:prstDash val="solid"/>
            <a:miter/>
            <a:tailEnd type="arrow"/>
          </a:ln>
        </p:spPr>
      </p:cxnSp>
      <p:cxnSp>
        <p:nvCxnSpPr>
          <p:cNvPr id="28" name="Connecteur droit avec flèche 52"/>
          <p:cNvCxnSpPr/>
          <p:nvPr/>
        </p:nvCxnSpPr>
        <p:spPr>
          <a:xfrm flipH="1" flipV="1">
            <a:off x="2855908" y="1692270"/>
            <a:ext cx="884244" cy="454027"/>
          </a:xfrm>
          <a:prstGeom prst="straightConnector1">
            <a:avLst/>
          </a:prstGeom>
          <a:noFill/>
          <a:ln w="15873">
            <a:solidFill>
              <a:srgbClr val="000000"/>
            </a:solidFill>
            <a:prstDash val="solid"/>
            <a:miter/>
            <a:tailEnd type="arrow"/>
          </a:ln>
        </p:spPr>
      </p:cxnSp>
      <p:sp>
        <p:nvSpPr>
          <p:cNvPr id="29" name="Flèche vers le haut 19"/>
          <p:cNvSpPr/>
          <p:nvPr/>
        </p:nvSpPr>
        <p:spPr>
          <a:xfrm>
            <a:off x="2219321" y="3792538"/>
            <a:ext cx="46040" cy="295278"/>
          </a:xfrm>
          <a:custGeom>
            <a:avLst>
              <a:gd name="f0" fmla="val 1684"/>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30" name="Flèche vers le haut 54"/>
          <p:cNvSpPr/>
          <p:nvPr/>
        </p:nvSpPr>
        <p:spPr>
          <a:xfrm>
            <a:off x="2214567" y="4883152"/>
            <a:ext cx="46040" cy="238128"/>
          </a:xfrm>
          <a:custGeom>
            <a:avLst>
              <a:gd name="f0" fmla="val 2088"/>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31" name="Flèche vers le haut 55"/>
          <p:cNvSpPr/>
          <p:nvPr/>
        </p:nvSpPr>
        <p:spPr>
          <a:xfrm>
            <a:off x="4143375" y="3821113"/>
            <a:ext cx="46040" cy="295278"/>
          </a:xfrm>
          <a:custGeom>
            <a:avLst>
              <a:gd name="f0" fmla="val 1684"/>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32" name="Flèche vers le haut 56"/>
          <p:cNvSpPr/>
          <p:nvPr/>
        </p:nvSpPr>
        <p:spPr>
          <a:xfrm>
            <a:off x="4140202" y="4892670"/>
            <a:ext cx="46040" cy="238128"/>
          </a:xfrm>
          <a:custGeom>
            <a:avLst>
              <a:gd name="f0" fmla="val 2088"/>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33" name="Flèche vers le haut 57"/>
          <p:cNvSpPr/>
          <p:nvPr/>
        </p:nvSpPr>
        <p:spPr>
          <a:xfrm>
            <a:off x="2214567" y="5840409"/>
            <a:ext cx="46040" cy="225427"/>
          </a:xfrm>
          <a:custGeom>
            <a:avLst>
              <a:gd name="f0" fmla="val 2206"/>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34" name="Flèche vers le haut 58"/>
          <p:cNvSpPr/>
          <p:nvPr/>
        </p:nvSpPr>
        <p:spPr>
          <a:xfrm>
            <a:off x="4164013" y="5849938"/>
            <a:ext cx="44448" cy="225427"/>
          </a:xfrm>
          <a:custGeom>
            <a:avLst>
              <a:gd name="f0" fmla="val 2130"/>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35" name="Flèche vers le haut 59"/>
          <p:cNvSpPr/>
          <p:nvPr/>
        </p:nvSpPr>
        <p:spPr>
          <a:xfrm>
            <a:off x="6329367" y="3851279"/>
            <a:ext cx="63495" cy="295278"/>
          </a:xfrm>
          <a:custGeom>
            <a:avLst>
              <a:gd name="f0" fmla="val 2323"/>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36" name="Flèche vers le haut 60"/>
          <p:cNvSpPr/>
          <p:nvPr/>
        </p:nvSpPr>
        <p:spPr>
          <a:xfrm>
            <a:off x="6329367" y="4886325"/>
            <a:ext cx="63495" cy="293686"/>
          </a:xfrm>
          <a:custGeom>
            <a:avLst>
              <a:gd name="f0" fmla="val 2335"/>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37" name="Flèche vers le haut 61"/>
          <p:cNvSpPr/>
          <p:nvPr/>
        </p:nvSpPr>
        <p:spPr>
          <a:xfrm>
            <a:off x="8529642" y="4868859"/>
            <a:ext cx="63495" cy="295278"/>
          </a:xfrm>
          <a:custGeom>
            <a:avLst>
              <a:gd name="f0" fmla="val 2323"/>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38" name="Flèche vers le haut 62"/>
          <p:cNvSpPr/>
          <p:nvPr/>
        </p:nvSpPr>
        <p:spPr>
          <a:xfrm>
            <a:off x="6321420" y="5834064"/>
            <a:ext cx="46040" cy="225427"/>
          </a:xfrm>
          <a:custGeom>
            <a:avLst>
              <a:gd name="f0" fmla="val 2206"/>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sp>
        <p:nvSpPr>
          <p:cNvPr id="39" name="Flèche vers le haut 63"/>
          <p:cNvSpPr/>
          <p:nvPr/>
        </p:nvSpPr>
        <p:spPr>
          <a:xfrm>
            <a:off x="8542333" y="5829300"/>
            <a:ext cx="46040" cy="225427"/>
          </a:xfrm>
          <a:custGeom>
            <a:avLst>
              <a:gd name="f0" fmla="val 2206"/>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val f7"/>
              <a:gd name="f15" fmla="val f8"/>
              <a:gd name="f16" fmla="pin 0 f1 10800"/>
              <a:gd name="f17" fmla="pin 0 f0 216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1"/>
              <a:gd name="f29" fmla="*/ f22 f21 1"/>
              <a:gd name="f30" fmla="*/ f21 f12 1"/>
              <a:gd name="f31" fmla="*/ f22 f13 1"/>
              <a:gd name="f32" fmla="+- f25 0 f3"/>
              <a:gd name="f33" fmla="+- f26 0 f3"/>
              <a:gd name="f34" fmla="*/ 21600 f27 1"/>
              <a:gd name="f35" fmla="*/ 0 f27 1"/>
              <a:gd name="f36" fmla="*/ f29 1 10800"/>
              <a:gd name="f37" fmla="*/ f28 f12 1"/>
              <a:gd name="f38" fmla="+- f22 0 f36"/>
              <a:gd name="f39" fmla="*/ f35 1 f27"/>
              <a:gd name="f40" fmla="*/ f34 1 f27"/>
              <a:gd name="f41" fmla="*/ f40 f13 1"/>
              <a:gd name="f42" fmla="*/ f38 f13 1"/>
              <a:gd name="f43" fmla="*/ f39 f12 1"/>
              <a:gd name="f44" fmla="*/ f40 f12 1"/>
            </a:gdLst>
            <a:ahLst>
              <a:ahXY gdRefX="f1" minX="f7" maxX="f9" gdRefY="f0" minY="f7" maxY="f8">
                <a:pos x="f23" y="f24"/>
              </a:ahXY>
            </a:ahLst>
            <a:cxnLst>
              <a:cxn ang="3cd4">
                <a:pos x="hc" y="t"/>
              </a:cxn>
              <a:cxn ang="0">
                <a:pos x="r" y="vc"/>
              </a:cxn>
              <a:cxn ang="cd4">
                <a:pos x="hc" y="b"/>
              </a:cxn>
              <a:cxn ang="cd2">
                <a:pos x="l" y="vc"/>
              </a:cxn>
              <a:cxn ang="f32">
                <a:pos x="f43" y="f31"/>
              </a:cxn>
              <a:cxn ang="f33">
                <a:pos x="f44" y="f31"/>
              </a:cxn>
            </a:cxnLst>
            <a:rect l="f30" t="f42" r="f37" b="f41"/>
            <a:pathLst>
              <a:path w="21600" h="21600">
                <a:moveTo>
                  <a:pt x="f21" y="f8"/>
                </a:moveTo>
                <a:lnTo>
                  <a:pt x="f21" y="f22"/>
                </a:lnTo>
                <a:lnTo>
                  <a:pt x="f7" y="f22"/>
                </a:lnTo>
                <a:lnTo>
                  <a:pt x="f9" y="f7"/>
                </a:lnTo>
                <a:lnTo>
                  <a:pt x="f8" y="f22"/>
                </a:lnTo>
                <a:lnTo>
                  <a:pt x="f28" y="f22"/>
                </a:lnTo>
                <a:lnTo>
                  <a:pt x="f28" y="f8"/>
                </a:lnTo>
                <a:close/>
              </a:path>
            </a:pathLst>
          </a:custGeom>
          <a:solidFill>
            <a:srgbClr val="000000"/>
          </a:solidFill>
          <a:ln w="15873">
            <a:solidFill>
              <a:srgbClr val="000000"/>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entury Gothic"/>
            </a:endParaRPr>
          </a:p>
        </p:txBody>
      </p:sp>
      <p:cxnSp>
        <p:nvCxnSpPr>
          <p:cNvPr id="40" name="Connecteur droit avec flèche 21"/>
          <p:cNvCxnSpPr>
            <a:stCxn id="18" idx="3"/>
          </p:cNvCxnSpPr>
          <p:nvPr/>
        </p:nvCxnSpPr>
        <p:spPr>
          <a:xfrm flipH="1">
            <a:off x="7437436" y="3457575"/>
            <a:ext cx="522287" cy="688972"/>
          </a:xfrm>
          <a:prstGeom prst="straightConnector1">
            <a:avLst/>
          </a:prstGeom>
          <a:noFill/>
          <a:ln w="15873">
            <a:solidFill>
              <a:srgbClr val="000000"/>
            </a:solidFill>
            <a:prstDash val="solid"/>
            <a:miter/>
            <a:tailEnd type="arrow"/>
          </a:ln>
        </p:spPr>
      </p:cxn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effectLst>
                  <a:outerShdw blurRad="38100" dist="38100" dir="2700000" algn="tl">
                    <a:srgbClr val="000000">
                      <a:alpha val="43137"/>
                    </a:srgbClr>
                  </a:outerShdw>
                </a:effectLst>
              </a:rPr>
              <a:t>Traitement des candidatures par le logiciel AFFELNET</a:t>
            </a:r>
            <a:endParaRPr lang="fr-FR" b="1"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2104618" y="1904996"/>
            <a:ext cx="7385679" cy="4953004"/>
          </a:xfrm>
        </p:spPr>
        <p:txBody>
          <a:bodyPr/>
          <a:lstStyle/>
          <a:p>
            <a:r>
              <a:rPr lang="fr-FR" sz="2400" b="1" dirty="0" smtClean="0"/>
              <a:t>Analyse</a:t>
            </a:r>
            <a:r>
              <a:rPr lang="fr-FR" sz="2400" dirty="0" smtClean="0"/>
              <a:t> des vœux dans l’ordre présenté par le candidat</a:t>
            </a:r>
          </a:p>
          <a:p>
            <a:pPr marL="0" indent="0">
              <a:buNone/>
            </a:pPr>
            <a:endParaRPr lang="fr-FR" sz="2400" dirty="0" smtClean="0"/>
          </a:p>
          <a:p>
            <a:r>
              <a:rPr lang="fr-FR" sz="2400" dirty="0" smtClean="0"/>
              <a:t>Vœu n°1: Si l’élève n’est pas affecté = </a:t>
            </a:r>
            <a:r>
              <a:rPr lang="fr-FR" sz="2400" b="1" dirty="0" smtClean="0"/>
              <a:t>NON ADMIS</a:t>
            </a:r>
          </a:p>
          <a:p>
            <a:pPr marL="0" indent="0">
              <a:buNone/>
            </a:pPr>
            <a:r>
              <a:rPr lang="fr-FR" sz="2400" dirty="0" smtClean="0"/>
              <a:t>Dans ce cas, il est en liste supplémentaire avec un rang indiqué. Exemple: LS 15</a:t>
            </a:r>
          </a:p>
          <a:p>
            <a:pPr marL="0" indent="0">
              <a:buNone/>
            </a:pPr>
            <a:endParaRPr lang="fr-FR" sz="2400" dirty="0" smtClean="0"/>
          </a:p>
          <a:p>
            <a:r>
              <a:rPr lang="fr-FR" sz="2400" dirty="0" smtClean="0"/>
              <a:t>Si l’élève est affecté= </a:t>
            </a:r>
            <a:r>
              <a:rPr lang="fr-FR" sz="2400" b="1" dirty="0" smtClean="0"/>
              <a:t>ADMIS</a:t>
            </a:r>
            <a:r>
              <a:rPr lang="fr-FR" sz="2400" dirty="0" smtClean="0"/>
              <a:t>  sur son vœu n°2 </a:t>
            </a:r>
          </a:p>
          <a:p>
            <a:pPr marL="0" indent="0">
              <a:buNone/>
            </a:pPr>
            <a:r>
              <a:rPr lang="fr-FR" sz="2400" dirty="0" smtClean="0"/>
              <a:t>Dans ce cas , le logiciel s’arrête et n’étudie pas le vœu n°3 = </a:t>
            </a:r>
            <a:r>
              <a:rPr lang="fr-FR" sz="2400" b="1" dirty="0" smtClean="0"/>
              <a:t>non traité</a:t>
            </a:r>
            <a:endParaRPr lang="fr-FR" sz="2400" b="1" dirty="0"/>
          </a:p>
        </p:txBody>
      </p:sp>
    </p:spTree>
    <p:extLst>
      <p:ext uri="{BB962C8B-B14F-4D97-AF65-F5344CB8AC3E}">
        <p14:creationId xmlns:p14="http://schemas.microsoft.com/office/powerpoint/2010/main" xmlns="" val="421655220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stretch>
            <a:fillRect/>
          </a:stretch>
        </p:blipFill>
        <p:spPr>
          <a:xfrm>
            <a:off x="1389060" y="1485114"/>
            <a:ext cx="7129468" cy="3887771"/>
          </a:xfrm>
          <a:prstGeom prst="rect">
            <a:avLst/>
          </a:prstGeom>
        </p:spPr>
      </p:pic>
    </p:spTree>
    <p:extLst>
      <p:ext uri="{BB962C8B-B14F-4D97-AF65-F5344CB8AC3E}">
        <p14:creationId xmlns:p14="http://schemas.microsoft.com/office/powerpoint/2010/main" xmlns="" val="408742450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5564397" y="1847439"/>
            <a:ext cx="2701765" cy="4605897"/>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à coins arrondis 4"/>
          <p:cNvSpPr/>
          <p:nvPr/>
        </p:nvSpPr>
        <p:spPr>
          <a:xfrm>
            <a:off x="2280293" y="1847439"/>
            <a:ext cx="2826718" cy="4605897"/>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1497410" y="422532"/>
            <a:ext cx="7749670" cy="1280891"/>
          </a:xfrm>
        </p:spPr>
        <p:txBody>
          <a:bodyPr/>
          <a:lstStyle/>
          <a:p>
            <a:pPr algn="ctr"/>
            <a:r>
              <a:rPr lang="fr-FR" sz="3200" b="1" dirty="0" smtClean="0">
                <a:solidFill>
                  <a:schemeClr val="accent1">
                    <a:lumMod val="75000"/>
                  </a:schemeClr>
                </a:solidFill>
                <a:latin typeface="Comic Sans MS" panose="030F0702030302020204" pitchFamily="66" charset="0"/>
              </a:rPr>
              <a:t>La Voie Professionnelle</a:t>
            </a:r>
            <a:br>
              <a:rPr lang="fr-FR" sz="3200" b="1" dirty="0" smtClean="0">
                <a:solidFill>
                  <a:schemeClr val="accent1">
                    <a:lumMod val="75000"/>
                  </a:schemeClr>
                </a:solidFill>
                <a:latin typeface="Comic Sans MS" panose="030F0702030302020204" pitchFamily="66" charset="0"/>
              </a:rPr>
            </a:br>
            <a:r>
              <a:rPr lang="fr-FR" sz="3200" b="1" dirty="0" smtClean="0">
                <a:solidFill>
                  <a:schemeClr val="accent1">
                    <a:lumMod val="75000"/>
                  </a:schemeClr>
                </a:solidFill>
                <a:latin typeface="Comic Sans MS" panose="030F0702030302020204" pitchFamily="66" charset="0"/>
              </a:rPr>
              <a:t>2 modes de scolarité</a:t>
            </a:r>
            <a:endParaRPr lang="fr-FR" sz="3200" b="1" dirty="0">
              <a:solidFill>
                <a:schemeClr val="accent1">
                  <a:lumMod val="75000"/>
                </a:schemeClr>
              </a:solidFill>
              <a:latin typeface="Comic Sans MS" panose="030F0702030302020204" pitchFamily="66" charset="0"/>
            </a:endParaRPr>
          </a:p>
        </p:txBody>
      </p:sp>
      <p:sp>
        <p:nvSpPr>
          <p:cNvPr id="8" name="ZoneTexte 7"/>
          <p:cNvSpPr txBox="1"/>
          <p:nvPr/>
        </p:nvSpPr>
        <p:spPr>
          <a:xfrm>
            <a:off x="2540594" y="2090849"/>
            <a:ext cx="2342101" cy="4001095"/>
          </a:xfrm>
          <a:prstGeom prst="rect">
            <a:avLst/>
          </a:prstGeom>
          <a:noFill/>
        </p:spPr>
        <p:txBody>
          <a:bodyPr wrap="square" rtlCol="0">
            <a:spAutoFit/>
          </a:bodyPr>
          <a:lstStyle/>
          <a:p>
            <a:pPr algn="ctr"/>
            <a:r>
              <a:rPr lang="fr-FR" sz="2000" b="1" dirty="0" smtClean="0">
                <a:solidFill>
                  <a:schemeClr val="accent1">
                    <a:lumMod val="50000"/>
                  </a:schemeClr>
                </a:solidFill>
              </a:rPr>
              <a:t>Sous statut scolaire</a:t>
            </a:r>
          </a:p>
          <a:p>
            <a:pPr algn="ctr"/>
            <a:r>
              <a:rPr lang="fr-FR" b="1" dirty="0" smtClean="0">
                <a:effectLst>
                  <a:outerShdw blurRad="38100" dist="38100" dir="2700000" algn="tl">
                    <a:srgbClr val="000000">
                      <a:alpha val="43137"/>
                    </a:srgbClr>
                  </a:outerShdw>
                </a:effectLst>
              </a:rPr>
              <a:t>2de professionnelle</a:t>
            </a:r>
            <a:endParaRPr lang="fr-FR" b="1" dirty="0">
              <a:effectLst>
                <a:outerShdw blurRad="38100" dist="38100" dir="2700000" algn="tl">
                  <a:srgbClr val="000000">
                    <a:alpha val="43137"/>
                  </a:srgbClr>
                </a:outerShdw>
              </a:effectLst>
            </a:endParaRPr>
          </a:p>
          <a:p>
            <a:pPr algn="ctr"/>
            <a:r>
              <a:rPr lang="fr-FR" b="1" dirty="0" smtClean="0">
                <a:solidFill>
                  <a:srgbClr val="993366"/>
                </a:solidFill>
              </a:rPr>
              <a:t>En Lycée Professionnel</a:t>
            </a:r>
            <a:endParaRPr lang="fr-FR" dirty="0"/>
          </a:p>
          <a:p>
            <a:pPr algn="ctr"/>
            <a:r>
              <a:rPr lang="fr-FR" dirty="0" smtClean="0"/>
              <a:t>Matières générales</a:t>
            </a:r>
          </a:p>
          <a:p>
            <a:pPr algn="ctr"/>
            <a:r>
              <a:rPr lang="fr-FR" dirty="0" smtClean="0"/>
              <a:t>+</a:t>
            </a:r>
          </a:p>
          <a:p>
            <a:pPr algn="ctr"/>
            <a:r>
              <a:rPr lang="fr-FR" dirty="0" smtClean="0"/>
              <a:t>Matières Professionnelles</a:t>
            </a:r>
          </a:p>
          <a:p>
            <a:pPr algn="ctr"/>
            <a:r>
              <a:rPr lang="fr-FR" dirty="0" smtClean="0"/>
              <a:t>+</a:t>
            </a:r>
          </a:p>
          <a:p>
            <a:pPr algn="ctr"/>
            <a:r>
              <a:rPr lang="fr-FR" dirty="0" smtClean="0"/>
              <a:t>18 à 22 semaines de formation en entreprise sur les 3 ans de Bac Pro.</a:t>
            </a:r>
          </a:p>
          <a:p>
            <a:pPr algn="ctr"/>
            <a:endParaRPr lang="fr-FR" dirty="0"/>
          </a:p>
          <a:p>
            <a:pPr algn="ctr"/>
            <a:endParaRPr lang="fr-FR" dirty="0"/>
          </a:p>
        </p:txBody>
      </p:sp>
      <p:sp>
        <p:nvSpPr>
          <p:cNvPr id="4" name="ZoneTexte 3"/>
          <p:cNvSpPr txBox="1"/>
          <p:nvPr/>
        </p:nvSpPr>
        <p:spPr>
          <a:xfrm>
            <a:off x="5564398" y="2090849"/>
            <a:ext cx="2701764" cy="4339650"/>
          </a:xfrm>
          <a:prstGeom prst="rect">
            <a:avLst/>
          </a:prstGeom>
          <a:noFill/>
        </p:spPr>
        <p:txBody>
          <a:bodyPr wrap="square" rtlCol="0">
            <a:spAutoFit/>
          </a:bodyPr>
          <a:lstStyle/>
          <a:p>
            <a:pPr algn="ctr"/>
            <a:r>
              <a:rPr lang="fr-FR" sz="2000" b="1" dirty="0" smtClean="0">
                <a:solidFill>
                  <a:schemeClr val="tx2"/>
                </a:solidFill>
              </a:rPr>
              <a:t>En alternance</a:t>
            </a:r>
          </a:p>
          <a:p>
            <a:pPr algn="ctr"/>
            <a:r>
              <a:rPr lang="fr-FR" sz="2000" b="1" dirty="0" smtClean="0">
                <a:solidFill>
                  <a:schemeClr val="tx2"/>
                </a:solidFill>
              </a:rPr>
              <a:t>Statut de salarié</a:t>
            </a:r>
          </a:p>
          <a:p>
            <a:pPr algn="ctr"/>
            <a:r>
              <a:rPr lang="fr-FR" sz="2000" b="1" dirty="0" smtClean="0">
                <a:effectLst>
                  <a:outerShdw blurRad="38100" dist="38100" dir="2700000" algn="tl">
                    <a:srgbClr val="000000">
                      <a:alpha val="43137"/>
                    </a:srgbClr>
                  </a:outerShdw>
                </a:effectLst>
              </a:rPr>
              <a:t>1</a:t>
            </a:r>
            <a:r>
              <a:rPr lang="fr-FR" sz="2000" b="1" baseline="30000" dirty="0" smtClean="0">
                <a:effectLst>
                  <a:outerShdw blurRad="38100" dist="38100" dir="2700000" algn="tl">
                    <a:srgbClr val="000000">
                      <a:alpha val="43137"/>
                    </a:srgbClr>
                  </a:outerShdw>
                </a:effectLst>
              </a:rPr>
              <a:t>ère</a:t>
            </a:r>
            <a:r>
              <a:rPr lang="fr-FR" sz="2000" b="1" dirty="0" smtClean="0">
                <a:effectLst>
                  <a:outerShdw blurRad="38100" dist="38100" dir="2700000" algn="tl">
                    <a:srgbClr val="000000">
                      <a:alpha val="43137"/>
                    </a:srgbClr>
                  </a:outerShdw>
                </a:effectLst>
              </a:rPr>
              <a:t> année de CAP</a:t>
            </a:r>
            <a:endParaRPr lang="fr-FR" sz="2000" b="1" dirty="0">
              <a:effectLst>
                <a:outerShdw blurRad="38100" dist="38100" dir="2700000" algn="tl">
                  <a:srgbClr val="000000">
                    <a:alpha val="43137"/>
                  </a:srgbClr>
                </a:outerShdw>
              </a:effectLst>
            </a:endParaRPr>
          </a:p>
          <a:p>
            <a:pPr algn="ctr"/>
            <a:r>
              <a:rPr lang="fr-FR" sz="2000" b="1" dirty="0" smtClean="0">
                <a:solidFill>
                  <a:srgbClr val="993366"/>
                </a:solidFill>
              </a:rPr>
              <a:t>En Centre de Formation des Apprentis (CFA)</a:t>
            </a:r>
          </a:p>
          <a:p>
            <a:pPr algn="ctr"/>
            <a:endParaRPr lang="fr-FR" sz="2000" dirty="0"/>
          </a:p>
          <a:p>
            <a:pPr algn="ctr"/>
            <a:r>
              <a:rPr lang="fr-FR" sz="2000" dirty="0" smtClean="0"/>
              <a:t>1 semaine en CFA/ 3 semaines chez l’employeur environ</a:t>
            </a:r>
          </a:p>
          <a:p>
            <a:pPr algn="ctr"/>
            <a:endParaRPr lang="fr-FR" sz="2000" dirty="0"/>
          </a:p>
          <a:p>
            <a:pPr algn="ctr"/>
            <a:r>
              <a:rPr lang="fr-FR" sz="2000" dirty="0" smtClean="0"/>
              <a:t>5 semaines de congés/an</a:t>
            </a:r>
          </a:p>
          <a:p>
            <a:pPr algn="ctr"/>
            <a:endParaRPr lang="fr-FR" dirty="0"/>
          </a:p>
          <a:p>
            <a:pPr algn="ctr"/>
            <a:endParaRPr lang="fr-FR" dirty="0"/>
          </a:p>
        </p:txBody>
      </p:sp>
      <p:sp>
        <p:nvSpPr>
          <p:cNvPr id="7" name="Parchemin horizontal 6"/>
          <p:cNvSpPr/>
          <p:nvPr/>
        </p:nvSpPr>
        <p:spPr>
          <a:xfrm>
            <a:off x="2739535" y="5756588"/>
            <a:ext cx="1944217" cy="51605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2721543" y="5815538"/>
            <a:ext cx="1962209" cy="369332"/>
          </a:xfrm>
          <a:prstGeom prst="rect">
            <a:avLst/>
          </a:prstGeom>
          <a:noFill/>
        </p:spPr>
        <p:txBody>
          <a:bodyPr wrap="square" rtlCol="0">
            <a:spAutoFit/>
          </a:bodyPr>
          <a:lstStyle/>
          <a:p>
            <a:pPr algn="ctr"/>
            <a:r>
              <a:rPr lang="fr-FR" b="1" dirty="0" smtClean="0">
                <a:solidFill>
                  <a:schemeClr val="bg1"/>
                </a:solidFill>
              </a:rPr>
              <a:t>Bac Professionnel</a:t>
            </a:r>
            <a:endParaRPr lang="fr-FR" b="1" dirty="0">
              <a:solidFill>
                <a:schemeClr val="bg1"/>
              </a:solidFill>
            </a:endParaRPr>
          </a:p>
        </p:txBody>
      </p:sp>
      <p:sp>
        <p:nvSpPr>
          <p:cNvPr id="11" name="Parchemin horizontal 10"/>
          <p:cNvSpPr/>
          <p:nvPr/>
        </p:nvSpPr>
        <p:spPr>
          <a:xfrm>
            <a:off x="6015179" y="5798214"/>
            <a:ext cx="1800200" cy="474426"/>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6115290" y="5850761"/>
            <a:ext cx="1584176" cy="369332"/>
          </a:xfrm>
          <a:prstGeom prst="rect">
            <a:avLst/>
          </a:prstGeom>
          <a:noFill/>
        </p:spPr>
        <p:txBody>
          <a:bodyPr wrap="square" rtlCol="0">
            <a:spAutoFit/>
          </a:bodyPr>
          <a:lstStyle/>
          <a:p>
            <a:pPr algn="ctr"/>
            <a:r>
              <a:rPr lang="fr-FR" b="1" dirty="0" smtClean="0">
                <a:solidFill>
                  <a:schemeClr val="bg1"/>
                </a:solidFill>
              </a:rPr>
              <a:t>C.A.P.</a:t>
            </a:r>
            <a:endParaRPr lang="fr-FR" b="1" dirty="0">
              <a:solidFill>
                <a:schemeClr val="bg1"/>
              </a:solidFill>
            </a:endParaRPr>
          </a:p>
        </p:txBody>
      </p:sp>
      <p:sp>
        <p:nvSpPr>
          <p:cNvPr id="3" name="Ellipse 2"/>
          <p:cNvSpPr/>
          <p:nvPr/>
        </p:nvSpPr>
        <p:spPr>
          <a:xfrm rot="20020365">
            <a:off x="7533839" y="4397729"/>
            <a:ext cx="2295340" cy="792088"/>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rot="19799515">
            <a:off x="7515318" y="4491433"/>
            <a:ext cx="2322824" cy="646331"/>
          </a:xfrm>
          <a:prstGeom prst="rect">
            <a:avLst/>
          </a:prstGeom>
          <a:noFill/>
        </p:spPr>
        <p:txBody>
          <a:bodyPr wrap="square" rtlCol="0">
            <a:spAutoFit/>
          </a:bodyPr>
          <a:lstStyle/>
          <a:p>
            <a:pPr algn="ctr"/>
            <a:r>
              <a:rPr lang="fr-FR" b="1" smtClean="0">
                <a:solidFill>
                  <a:schemeClr val="bg1"/>
                </a:solidFill>
              </a:rPr>
              <a:t>Nécessité de </a:t>
            </a:r>
            <a:r>
              <a:rPr lang="fr-FR" b="1" dirty="0" smtClean="0">
                <a:solidFill>
                  <a:schemeClr val="bg1"/>
                </a:solidFill>
              </a:rPr>
              <a:t>trouver un employeur</a:t>
            </a:r>
            <a:endParaRPr lang="fr-FR" b="1" dirty="0">
              <a:solidFill>
                <a:schemeClr val="bg1"/>
              </a:solidFill>
            </a:endParaRPr>
          </a:p>
        </p:txBody>
      </p:sp>
    </p:spTree>
    <p:extLst>
      <p:ext uri="{BB962C8B-B14F-4D97-AF65-F5344CB8AC3E}">
        <p14:creationId xmlns:p14="http://schemas.microsoft.com/office/powerpoint/2010/main" xmlns="" val="95000525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stretch>
            <a:fillRect/>
          </a:stretch>
        </p:blipFill>
        <p:spPr>
          <a:xfrm>
            <a:off x="775783" y="154370"/>
            <a:ext cx="8356021" cy="6549259"/>
          </a:xfrm>
          <a:prstGeom prst="rect">
            <a:avLst/>
          </a:prstGeom>
        </p:spPr>
      </p:pic>
    </p:spTree>
    <p:extLst>
      <p:ext uri="{BB962C8B-B14F-4D97-AF65-F5344CB8AC3E}">
        <p14:creationId xmlns:p14="http://schemas.microsoft.com/office/powerpoint/2010/main" xmlns="" val="204430667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p:nvPr/>
        </p:nvSpPr>
        <p:spPr>
          <a:xfrm>
            <a:off x="1184861" y="404667"/>
            <a:ext cx="8502648" cy="1066803"/>
          </a:xfrm>
          <a:prstGeom prst="rect">
            <a:avLst/>
          </a:prstGeom>
          <a:noFill/>
          <a:ln>
            <a:noFill/>
          </a:ln>
        </p:spPr>
        <p:txBody>
          <a:bodyPr vert="horz" wrap="squar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4000" b="1" i="0" u="none" strike="noStrike" kern="1200" cap="none" spc="0" baseline="0" dirty="0">
                <a:solidFill>
                  <a:srgbClr val="3494BA"/>
                </a:solidFill>
                <a:effectLst>
                  <a:outerShdw dist="38096" dir="2700000">
                    <a:srgbClr val="000000"/>
                  </a:outerShdw>
                </a:effectLst>
                <a:uFillTx/>
                <a:latin typeface="Century Gothic"/>
                <a:ea typeface="SimSun" pitchFamily="2"/>
              </a:rPr>
              <a:t>La </a:t>
            </a:r>
            <a:r>
              <a:rPr lang="en-US" sz="4000" b="1" i="0" u="none" strike="noStrike" kern="1200" cap="none" spc="0" baseline="0" dirty="0" err="1">
                <a:solidFill>
                  <a:srgbClr val="3494BA"/>
                </a:solidFill>
                <a:effectLst>
                  <a:outerShdw dist="38096" dir="2700000">
                    <a:srgbClr val="000000"/>
                  </a:outerShdw>
                </a:effectLst>
                <a:uFillTx/>
                <a:latin typeface="Century Gothic"/>
                <a:ea typeface="SimSun" pitchFamily="2"/>
              </a:rPr>
              <a:t>Seconde</a:t>
            </a:r>
            <a:r>
              <a:rPr lang="en-US" sz="4000" b="1" i="0" u="none" strike="noStrike" kern="1200" cap="none" spc="0" baseline="0" dirty="0">
                <a:solidFill>
                  <a:srgbClr val="3494BA"/>
                </a:solidFill>
                <a:effectLst>
                  <a:outerShdw dist="38096" dir="2700000">
                    <a:srgbClr val="000000"/>
                  </a:outerShdw>
                </a:effectLst>
                <a:uFillTx/>
                <a:latin typeface="Century Gothic"/>
                <a:ea typeface="SimSun" pitchFamily="2"/>
              </a:rPr>
              <a:t> </a:t>
            </a:r>
            <a:r>
              <a:rPr lang="en-US" sz="4000" b="1" i="0" u="none" strike="noStrike" kern="1200" cap="none" spc="0" baseline="0" dirty="0" err="1">
                <a:solidFill>
                  <a:srgbClr val="3494BA"/>
                </a:solidFill>
                <a:effectLst>
                  <a:outerShdw dist="38096" dir="2700000">
                    <a:srgbClr val="000000"/>
                  </a:outerShdw>
                </a:effectLst>
                <a:uFillTx/>
                <a:latin typeface="Century Gothic"/>
                <a:ea typeface="SimSun" pitchFamily="2"/>
              </a:rPr>
              <a:t>Professionnelle</a:t>
            </a:r>
            <a:endParaRPr lang="en-US" sz="4000" b="1" i="0" u="none" strike="noStrike" kern="1200" cap="none" spc="0" baseline="0" dirty="0">
              <a:solidFill>
                <a:srgbClr val="3494BA"/>
              </a:solidFill>
              <a:effectLst>
                <a:outerShdw dist="38096" dir="2700000">
                  <a:srgbClr val="000000"/>
                </a:outerShdw>
              </a:effectLst>
              <a:uFillTx/>
              <a:latin typeface="Century Gothic"/>
              <a:ea typeface="SimSun" pitchFamily="2"/>
            </a:endParaRPr>
          </a:p>
        </p:txBody>
      </p:sp>
      <p:sp>
        <p:nvSpPr>
          <p:cNvPr id="9" name="Text Box 8"/>
          <p:cNvSpPr txBox="1"/>
          <p:nvPr/>
        </p:nvSpPr>
        <p:spPr>
          <a:xfrm>
            <a:off x="4348164" y="2425702"/>
            <a:ext cx="1885950" cy="648510"/>
          </a:xfrm>
          <a:prstGeom prst="rect">
            <a:avLst/>
          </a:prstGeom>
          <a:noFill/>
          <a:ln>
            <a:noFill/>
          </a:ln>
        </p:spPr>
        <p:txBody>
          <a:bodyPr vert="horz" wrap="square" lIns="90004" tIns="46798" rIns="90004" bIns="46798" anchor="t" anchorCtr="1" compatLnSpc="1">
            <a:spAutoFit/>
          </a:bodyPr>
          <a:lstStyle/>
          <a:p>
            <a:pPr marL="0" marR="0" lvl="0" indent="0" algn="ctr" defTabSz="449263" rtl="0" fontAlgn="auto" hangingPunct="1">
              <a:lnSpc>
                <a:spcPct val="100000"/>
              </a:lnSpc>
              <a:spcBef>
                <a:spcPts val="100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1800" b="1" i="0" u="none" strike="noStrike" kern="1200" cap="none" spc="0" baseline="0" dirty="0" err="1">
                <a:solidFill>
                  <a:srgbClr val="FFFFFF"/>
                </a:solidFill>
                <a:uFillTx/>
                <a:latin typeface="Comic Sans MS" pitchFamily="66"/>
                <a:ea typeface="SimSun" pitchFamily="2"/>
                <a:cs typeface="Arial"/>
              </a:rPr>
              <a:t>Enseignements</a:t>
            </a:r>
            <a:r>
              <a:rPr lang="en-US" sz="1800" b="1" i="0" u="none" strike="noStrike" kern="1200" cap="none" spc="0" baseline="0" dirty="0">
                <a:solidFill>
                  <a:srgbClr val="FFFFFF"/>
                </a:solidFill>
                <a:uFillTx/>
                <a:latin typeface="Comic Sans MS" pitchFamily="66"/>
                <a:ea typeface="SimSun" pitchFamily="2"/>
                <a:cs typeface="Arial"/>
              </a:rPr>
              <a:t> </a:t>
            </a:r>
            <a:r>
              <a:rPr lang="en-US" sz="1800" b="1" i="0" u="none" strike="noStrike" kern="1200" cap="none" spc="0" baseline="0" dirty="0" err="1">
                <a:solidFill>
                  <a:srgbClr val="FFFFFF"/>
                </a:solidFill>
                <a:uFillTx/>
                <a:latin typeface="Comic Sans MS" pitchFamily="66"/>
                <a:ea typeface="SimSun" pitchFamily="2"/>
                <a:cs typeface="Arial"/>
              </a:rPr>
              <a:t>Généraux</a:t>
            </a:r>
            <a:endParaRPr lang="en-US" sz="1800" b="1" i="0" u="none" strike="noStrike" kern="1200" cap="none" spc="0" baseline="0" dirty="0">
              <a:solidFill>
                <a:srgbClr val="FFFFFF"/>
              </a:solidFill>
              <a:uFillTx/>
              <a:latin typeface="Comic Sans MS" pitchFamily="66"/>
              <a:ea typeface="SimSun" pitchFamily="2"/>
              <a:cs typeface="Arial"/>
            </a:endParaRPr>
          </a:p>
        </p:txBody>
      </p:sp>
      <p:pic>
        <p:nvPicPr>
          <p:cNvPr id="1026" name="Picture 2"/>
          <p:cNvPicPr>
            <a:picLocks noChangeAspect="1" noChangeArrowheads="1"/>
          </p:cNvPicPr>
          <p:nvPr/>
        </p:nvPicPr>
        <p:blipFill>
          <a:blip r:embed="rId3" cstate="print"/>
          <a:srcRect/>
          <a:stretch>
            <a:fillRect/>
          </a:stretch>
        </p:blipFill>
        <p:spPr bwMode="auto">
          <a:xfrm>
            <a:off x="2671964" y="1988840"/>
            <a:ext cx="5238350" cy="3980457"/>
          </a:xfrm>
          <a:prstGeom prst="rect">
            <a:avLst/>
          </a:prstGeom>
          <a:noFill/>
          <a:ln w="9525">
            <a:noFill/>
            <a:miter lim="800000"/>
            <a:headEnd/>
            <a:tailEnd/>
          </a:ln>
        </p:spPr>
      </p:pic>
    </p:spTree>
    <p:extLst>
      <p:ext uri="{BB962C8B-B14F-4D97-AF65-F5344CB8AC3E}">
        <p14:creationId xmlns:p14="http://schemas.microsoft.com/office/powerpoint/2010/main" xmlns="" val="29993216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p:cNvSpPr/>
          <p:nvPr/>
        </p:nvSpPr>
        <p:spPr>
          <a:xfrm>
            <a:off x="430216" y="1484308"/>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ln/>
        </p:spPr>
        <p:style>
          <a:lnRef idx="1">
            <a:schemeClr val="accent3"/>
          </a:lnRef>
          <a:fillRef idx="2">
            <a:schemeClr val="accent3"/>
          </a:fillRef>
          <a:effectRef idx="1">
            <a:schemeClr val="accent3"/>
          </a:effectRef>
          <a:fontRef idx="minor">
            <a:schemeClr val="dk1"/>
          </a:fontRef>
        </p:style>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 name="AutoShape 2"/>
          <p:cNvSpPr/>
          <p:nvPr/>
        </p:nvSpPr>
        <p:spPr>
          <a:xfrm>
            <a:off x="2301873" y="1484308"/>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ln/>
        </p:spPr>
        <p:style>
          <a:lnRef idx="1">
            <a:schemeClr val="accent5"/>
          </a:lnRef>
          <a:fillRef idx="2">
            <a:schemeClr val="accent5"/>
          </a:fillRef>
          <a:effectRef idx="1">
            <a:schemeClr val="accent5"/>
          </a:effectRef>
          <a:fontRef idx="minor">
            <a:schemeClr val="dk1"/>
          </a:fontRef>
        </p:style>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4" name="WordArt 3"/>
          <p:cNvSpPr/>
          <p:nvPr/>
        </p:nvSpPr>
        <p:spPr>
          <a:xfrm>
            <a:off x="558798" y="1628775"/>
            <a:ext cx="1309685" cy="792163"/>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dirty="0">
                <a:ln>
                  <a:noFill/>
                  <a:prstDash val="solid"/>
                </a:ln>
                <a:solidFill>
                  <a:srgbClr val="008000"/>
                </a:solidFill>
                <a:uFillTx/>
                <a:latin typeface="Arial Black"/>
                <a:ea typeface="SimSun" pitchFamily="2"/>
              </a:rPr>
              <a:t>AGRICULTURE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dirty="0">
                <a:ln>
                  <a:noFill/>
                  <a:prstDash val="solid"/>
                </a:ln>
                <a:solidFill>
                  <a:srgbClr val="008000"/>
                </a:solidFill>
                <a:uFillTx/>
                <a:latin typeface="Arial Black"/>
                <a:ea typeface="SimSun" pitchFamily="2"/>
              </a:rPr>
              <a:t>ENVIRONNEMENT</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dirty="0">
                <a:ln>
                  <a:noFill/>
                  <a:prstDash val="solid"/>
                </a:ln>
                <a:solidFill>
                  <a:srgbClr val="008000"/>
                </a:solidFill>
                <a:uFillTx/>
                <a:latin typeface="Arial Black"/>
                <a:ea typeface="SimSun" pitchFamily="2"/>
              </a:rPr>
              <a:t>AGROALIMENTAIRE</a:t>
            </a:r>
          </a:p>
        </p:txBody>
      </p:sp>
      <p:sp>
        <p:nvSpPr>
          <p:cNvPr id="5" name="WordArt 4"/>
          <p:cNvSpPr/>
          <p:nvPr/>
        </p:nvSpPr>
        <p:spPr>
          <a:xfrm>
            <a:off x="2444748" y="1628775"/>
            <a:ext cx="1309685" cy="504821"/>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004568"/>
                </a:solidFill>
                <a:uFillTx/>
                <a:latin typeface="Arial Black"/>
                <a:ea typeface="SimSun" pitchFamily="2"/>
              </a:rPr>
              <a:t>PECHE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004568"/>
                </a:solidFill>
                <a:uFillTx/>
                <a:latin typeface="Arial Black"/>
                <a:ea typeface="SimSun" pitchFamily="2"/>
              </a:rPr>
              <a:t>AQUACULTURE</a:t>
            </a:r>
          </a:p>
        </p:txBody>
      </p:sp>
      <p:sp>
        <p:nvSpPr>
          <p:cNvPr id="6" name="AutoShape 5"/>
          <p:cNvSpPr/>
          <p:nvPr/>
        </p:nvSpPr>
        <p:spPr>
          <a:xfrm>
            <a:off x="4175122" y="1484308"/>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D4D3A8"/>
              </a:gs>
              <a:gs pos="50000">
                <a:srgbClr val="FFFFFF"/>
              </a:gs>
              <a:gs pos="100000">
                <a:srgbClr val="D4D3A8"/>
              </a:gs>
            </a:gsLst>
            <a:lin ang="2700000"/>
          </a:gradFill>
          <a:ln w="19050">
            <a:solidFill>
              <a:srgbClr val="6C6B36"/>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7" name="AutoShape 6"/>
          <p:cNvSpPr/>
          <p:nvPr/>
        </p:nvSpPr>
        <p:spPr>
          <a:xfrm>
            <a:off x="6038853" y="1484308"/>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D5D5E3"/>
              </a:gs>
              <a:gs pos="50000">
                <a:srgbClr val="FFFFFF"/>
              </a:gs>
              <a:gs pos="100000">
                <a:srgbClr val="D5D5E3"/>
              </a:gs>
            </a:gsLst>
            <a:lin ang="2700000"/>
          </a:gradFill>
          <a:ln w="9525">
            <a:solidFill>
              <a:srgbClr val="808080"/>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8" name="WordArt 7"/>
          <p:cNvSpPr/>
          <p:nvPr/>
        </p:nvSpPr>
        <p:spPr>
          <a:xfrm>
            <a:off x="4303715" y="1624010"/>
            <a:ext cx="1309685" cy="509585"/>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484724"/>
                </a:solidFill>
                <a:uFillTx/>
                <a:latin typeface="Arial Black"/>
                <a:ea typeface="SimSun" pitchFamily="2"/>
              </a:rPr>
              <a:t>BATIMENT</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484724"/>
                </a:solidFill>
                <a:uFillTx/>
                <a:latin typeface="Arial Black"/>
                <a:ea typeface="SimSun" pitchFamily="2"/>
              </a:rPr>
              <a:t>TRAVAUX PUBLICS</a:t>
            </a:r>
          </a:p>
        </p:txBody>
      </p:sp>
      <p:sp>
        <p:nvSpPr>
          <p:cNvPr id="9" name="WordArt 8"/>
          <p:cNvSpPr/>
          <p:nvPr/>
        </p:nvSpPr>
        <p:spPr>
          <a:xfrm>
            <a:off x="6215067" y="1628775"/>
            <a:ext cx="1225552" cy="504821"/>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545454"/>
                </a:solidFill>
                <a:uFillTx/>
                <a:latin typeface="Arial Black"/>
                <a:ea typeface="SimSun" pitchFamily="2"/>
              </a:rPr>
              <a:t>TRAVAIL</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545454"/>
                </a:solidFill>
                <a:uFillTx/>
                <a:latin typeface="Arial Black"/>
                <a:ea typeface="SimSun" pitchFamily="2"/>
              </a:rPr>
              <a:t>DES METAUX</a:t>
            </a:r>
          </a:p>
        </p:txBody>
      </p:sp>
      <p:sp>
        <p:nvSpPr>
          <p:cNvPr id="10" name="AutoShape 9"/>
          <p:cNvSpPr/>
          <p:nvPr/>
        </p:nvSpPr>
        <p:spPr>
          <a:xfrm>
            <a:off x="7905746" y="1484308"/>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FFCDE6"/>
              </a:gs>
              <a:gs pos="50000">
                <a:srgbClr val="FFFFFF"/>
              </a:gs>
              <a:gs pos="100000">
                <a:srgbClr val="FFCDE6"/>
              </a:gs>
            </a:gsLst>
            <a:lin ang="2700000"/>
          </a:gradFill>
          <a:ln w="19050">
            <a:solidFill>
              <a:srgbClr val="BC005E"/>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1" name="WordArt 10"/>
          <p:cNvSpPr/>
          <p:nvPr/>
        </p:nvSpPr>
        <p:spPr>
          <a:xfrm>
            <a:off x="8035920" y="1628775"/>
            <a:ext cx="1309685" cy="792163"/>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BC005E"/>
                </a:solidFill>
                <a:uFillTx/>
                <a:latin typeface="Arial Black"/>
                <a:ea typeface="SimSun" pitchFamily="2"/>
              </a:rPr>
              <a:t>MECANIQUE </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BC005E"/>
                </a:solidFill>
                <a:uFillTx/>
                <a:latin typeface="Arial Black"/>
                <a:ea typeface="SimSun" pitchFamily="2"/>
              </a:rPr>
              <a:t>GENERALE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3600" b="0" i="0" u="none" strike="noStrike" kern="1200" cap="none" spc="0" baseline="0">
              <a:ln>
                <a:noFill/>
                <a:prstDash val="solid"/>
              </a:ln>
              <a:solidFill>
                <a:srgbClr val="BC005E"/>
              </a:solidFill>
              <a:uFillTx/>
              <a:latin typeface="Arial Black"/>
              <a:ea typeface="SimSun" pitchFamily="2"/>
            </a:endParaRP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BC005E"/>
                </a:solidFill>
                <a:uFillTx/>
                <a:latin typeface="Arial Black"/>
                <a:ea typeface="SimSun" pitchFamily="2"/>
              </a:rPr>
              <a:t>MAINTENANCE </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BC005E"/>
                </a:solidFill>
                <a:uFillTx/>
                <a:latin typeface="Arial Black"/>
                <a:ea typeface="SimSun" pitchFamily="2"/>
              </a:rPr>
              <a:t>INDUSTRIELLE</a:t>
            </a:r>
          </a:p>
        </p:txBody>
      </p:sp>
      <p:sp>
        <p:nvSpPr>
          <p:cNvPr id="12" name="AutoShape 11"/>
          <p:cNvSpPr/>
          <p:nvPr/>
        </p:nvSpPr>
        <p:spPr>
          <a:xfrm>
            <a:off x="2301873" y="3286125"/>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FFCC99"/>
              </a:gs>
              <a:gs pos="50000">
                <a:srgbClr val="FFFFFF"/>
              </a:gs>
              <a:gs pos="100000">
                <a:srgbClr val="FFCC99"/>
              </a:gs>
            </a:gsLst>
            <a:lin ang="2700000"/>
          </a:gradFill>
          <a:ln w="28575">
            <a:solidFill>
              <a:srgbClr val="7A3D00"/>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3" name="AutoShape 12"/>
          <p:cNvSpPr/>
          <p:nvPr/>
        </p:nvSpPr>
        <p:spPr>
          <a:xfrm>
            <a:off x="4196812" y="3270479"/>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CC99FF"/>
              </a:gs>
              <a:gs pos="50000">
                <a:srgbClr val="FFFFFF"/>
              </a:gs>
              <a:gs pos="100000">
                <a:srgbClr val="CC99FF"/>
              </a:gs>
            </a:gsLst>
            <a:lin ang="2700000"/>
          </a:gradFill>
          <a:ln w="28575">
            <a:solidFill>
              <a:srgbClr val="5600AC"/>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4" name="WordArt 13"/>
          <p:cNvSpPr/>
          <p:nvPr/>
        </p:nvSpPr>
        <p:spPr>
          <a:xfrm>
            <a:off x="2444748" y="3429000"/>
            <a:ext cx="1309685" cy="792163"/>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7A3D00"/>
                </a:solidFill>
                <a:uFillTx/>
                <a:latin typeface="Arial Black"/>
                <a:ea typeface="SimSun" pitchFamily="2"/>
              </a:rPr>
              <a:t>ELECTRICITE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7A3D00"/>
                </a:solidFill>
                <a:uFillTx/>
                <a:latin typeface="Arial Black"/>
                <a:ea typeface="SimSun" pitchFamily="2"/>
              </a:rPr>
              <a:t>ELECTROTECHNIQUE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7A3D00"/>
                </a:solidFill>
                <a:uFillTx/>
                <a:latin typeface="Arial Black"/>
                <a:ea typeface="SimSun" pitchFamily="2"/>
              </a:rPr>
              <a:t>ELECTRONIQUE</a:t>
            </a:r>
          </a:p>
        </p:txBody>
      </p:sp>
      <p:sp>
        <p:nvSpPr>
          <p:cNvPr id="15" name="WordArt 14"/>
          <p:cNvSpPr/>
          <p:nvPr/>
        </p:nvSpPr>
        <p:spPr>
          <a:xfrm>
            <a:off x="4305296" y="3429000"/>
            <a:ext cx="1309685" cy="720720"/>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5600AC"/>
                </a:solidFill>
                <a:uFillTx/>
                <a:latin typeface="Arial Black"/>
                <a:ea typeface="SimSun" pitchFamily="2"/>
              </a:rPr>
              <a:t>TRANSPORT</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5600AC"/>
                </a:solidFill>
                <a:uFillTx/>
                <a:latin typeface="Arial Black"/>
                <a:ea typeface="SimSun" pitchFamily="2"/>
              </a:rPr>
              <a:t>LOGISTIQUE</a:t>
            </a:r>
          </a:p>
        </p:txBody>
      </p:sp>
      <p:sp>
        <p:nvSpPr>
          <p:cNvPr id="16" name="AutoShape 15"/>
          <p:cNvSpPr/>
          <p:nvPr/>
        </p:nvSpPr>
        <p:spPr>
          <a:xfrm>
            <a:off x="6038853" y="3286125"/>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FFCCCC"/>
              </a:gs>
              <a:gs pos="50000">
                <a:srgbClr val="FFFFFF"/>
              </a:gs>
              <a:gs pos="100000">
                <a:srgbClr val="FFCCCC"/>
              </a:gs>
            </a:gsLst>
            <a:lin ang="2700000"/>
          </a:gradFill>
          <a:ln w="19050">
            <a:solidFill>
              <a:srgbClr val="AC0000"/>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7" name="AutoShape 16"/>
          <p:cNvSpPr/>
          <p:nvPr/>
        </p:nvSpPr>
        <p:spPr>
          <a:xfrm>
            <a:off x="7905746" y="3286125"/>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09FFBF"/>
              </a:gs>
              <a:gs pos="50000">
                <a:srgbClr val="FFFFFF"/>
              </a:gs>
              <a:gs pos="100000">
                <a:srgbClr val="09FFBF"/>
              </a:gs>
            </a:gsLst>
            <a:lin ang="2700000"/>
          </a:gradFill>
          <a:ln w="19050">
            <a:solidFill>
              <a:srgbClr val="00644A"/>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18" name="WordArt 17"/>
          <p:cNvSpPr/>
          <p:nvPr/>
        </p:nvSpPr>
        <p:spPr>
          <a:xfrm>
            <a:off x="6170608" y="3429000"/>
            <a:ext cx="1309685" cy="792163"/>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AC0000"/>
                </a:solidFill>
                <a:uFillTx/>
                <a:latin typeface="Arial Black"/>
                <a:ea typeface="SimSun" pitchFamily="2"/>
              </a:rPr>
              <a:t>PRODUCTION </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AC0000"/>
                </a:solidFill>
                <a:uFillTx/>
                <a:latin typeface="Arial Black"/>
                <a:ea typeface="SimSun" pitchFamily="2"/>
              </a:rPr>
              <a:t>ALIMENTAIRE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AC0000"/>
                </a:solidFill>
                <a:uFillTx/>
                <a:latin typeface="Arial Black"/>
                <a:ea typeface="SimSun" pitchFamily="2"/>
              </a:rPr>
              <a:t>CUISINE</a:t>
            </a:r>
          </a:p>
        </p:txBody>
      </p:sp>
      <p:sp>
        <p:nvSpPr>
          <p:cNvPr id="19" name="WordArt 18"/>
          <p:cNvSpPr/>
          <p:nvPr/>
        </p:nvSpPr>
        <p:spPr>
          <a:xfrm>
            <a:off x="8035920" y="3429000"/>
            <a:ext cx="1309685" cy="431797"/>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004835"/>
                </a:solidFill>
                <a:uFillTx/>
                <a:latin typeface="Arial Black"/>
                <a:ea typeface="SimSun" pitchFamily="2"/>
              </a:rPr>
              <a:t>TEXTILE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004835"/>
                </a:solidFill>
                <a:uFillTx/>
                <a:latin typeface="Arial Black"/>
                <a:ea typeface="SimSun" pitchFamily="2"/>
              </a:rPr>
              <a:t>HABILLEMENT</a:t>
            </a:r>
          </a:p>
        </p:txBody>
      </p:sp>
      <p:sp>
        <p:nvSpPr>
          <p:cNvPr id="20" name="AutoShape 19"/>
          <p:cNvSpPr/>
          <p:nvPr/>
        </p:nvSpPr>
        <p:spPr>
          <a:xfrm>
            <a:off x="430216" y="5070476"/>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FFC92F"/>
              </a:gs>
              <a:gs pos="50000">
                <a:srgbClr val="FFFFFF"/>
              </a:gs>
              <a:gs pos="100000">
                <a:srgbClr val="FFC92F"/>
              </a:gs>
            </a:gsLst>
            <a:lin ang="2700000"/>
          </a:gradFill>
          <a:ln w="19050">
            <a:solidFill>
              <a:srgbClr val="965900"/>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1" name="WordArt 20"/>
          <p:cNvSpPr/>
          <p:nvPr/>
        </p:nvSpPr>
        <p:spPr>
          <a:xfrm>
            <a:off x="901698" y="5300667"/>
            <a:ext cx="646115" cy="215898"/>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744500"/>
                </a:solidFill>
                <a:uFillTx/>
                <a:latin typeface="Arial Black"/>
                <a:ea typeface="SimSun" pitchFamily="2"/>
              </a:rPr>
              <a:t>BOIS</a:t>
            </a:r>
          </a:p>
        </p:txBody>
      </p:sp>
      <p:sp>
        <p:nvSpPr>
          <p:cNvPr id="22" name="AutoShape 21"/>
          <p:cNvSpPr/>
          <p:nvPr/>
        </p:nvSpPr>
        <p:spPr>
          <a:xfrm>
            <a:off x="2301873" y="5086349"/>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6699FF"/>
              </a:gs>
              <a:gs pos="50000">
                <a:srgbClr val="FFFFFF"/>
              </a:gs>
              <a:gs pos="100000">
                <a:srgbClr val="6699FF"/>
              </a:gs>
            </a:gsLst>
            <a:lin ang="2700000"/>
          </a:gradFill>
          <a:ln w="19050">
            <a:solidFill>
              <a:srgbClr val="002776"/>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3" name="AutoShape 22"/>
          <p:cNvSpPr/>
          <p:nvPr/>
        </p:nvSpPr>
        <p:spPr>
          <a:xfrm>
            <a:off x="4175122" y="5086349"/>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FFA285"/>
              </a:gs>
              <a:gs pos="50000">
                <a:srgbClr val="FFFFFF"/>
              </a:gs>
              <a:gs pos="100000">
                <a:srgbClr val="FFA285"/>
              </a:gs>
            </a:gsLst>
            <a:lin ang="2700000"/>
          </a:gradFill>
          <a:ln w="19050">
            <a:solidFill>
              <a:srgbClr val="CC3300"/>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4" name="WordArt 23"/>
          <p:cNvSpPr/>
          <p:nvPr/>
        </p:nvSpPr>
        <p:spPr>
          <a:xfrm>
            <a:off x="2443167" y="5229225"/>
            <a:ext cx="1309685" cy="792163"/>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002776"/>
                </a:solidFill>
                <a:uFillTx/>
                <a:latin typeface="Arial Black"/>
                <a:ea typeface="SimSun" pitchFamily="2"/>
              </a:rPr>
              <a:t>INDUSTRIES</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002776"/>
                </a:solidFill>
                <a:uFillTx/>
                <a:latin typeface="Arial Black"/>
                <a:ea typeface="SimSun" pitchFamily="2"/>
              </a:rPr>
              <a:t>GRAPHIQUES</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002776"/>
                </a:solidFill>
                <a:uFillTx/>
                <a:latin typeface="Arial Black"/>
                <a:ea typeface="SimSun" pitchFamily="2"/>
              </a:rPr>
              <a:t>COMMUNICATION</a:t>
            </a:r>
          </a:p>
        </p:txBody>
      </p:sp>
      <p:sp>
        <p:nvSpPr>
          <p:cNvPr id="25" name="WordArt 24"/>
          <p:cNvSpPr/>
          <p:nvPr/>
        </p:nvSpPr>
        <p:spPr>
          <a:xfrm>
            <a:off x="4305296" y="5229225"/>
            <a:ext cx="1309685" cy="792163"/>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9E2600"/>
                </a:solidFill>
                <a:uFillTx/>
                <a:latin typeface="Arial Black"/>
                <a:ea typeface="SimSun" pitchFamily="2"/>
              </a:rPr>
              <a:t>PARAMEDICAL</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9E2600"/>
                </a:solidFill>
                <a:uFillTx/>
                <a:latin typeface="Arial Black"/>
                <a:ea typeface="SimSun" pitchFamily="2"/>
              </a:rPr>
              <a:t>SOCIAL</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9E2600"/>
                </a:solidFill>
                <a:uFillTx/>
                <a:latin typeface="Arial Black"/>
                <a:ea typeface="SimSun" pitchFamily="2"/>
              </a:rPr>
              <a:t>SOINS PERSONNELS</a:t>
            </a:r>
          </a:p>
        </p:txBody>
      </p:sp>
      <p:sp>
        <p:nvSpPr>
          <p:cNvPr id="26" name="AutoShape 25"/>
          <p:cNvSpPr/>
          <p:nvPr/>
        </p:nvSpPr>
        <p:spPr>
          <a:xfrm>
            <a:off x="6038853" y="5086349"/>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E0A0C0"/>
              </a:gs>
              <a:gs pos="50000">
                <a:srgbClr val="FFFFFF"/>
              </a:gs>
              <a:gs pos="100000">
                <a:srgbClr val="E0A0C0"/>
              </a:gs>
            </a:gsLst>
            <a:lin ang="2700000"/>
          </a:gradFill>
          <a:ln w="19050">
            <a:solidFill>
              <a:srgbClr val="993366"/>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7" name="AutoShape 26"/>
          <p:cNvSpPr/>
          <p:nvPr/>
        </p:nvSpPr>
        <p:spPr>
          <a:xfrm>
            <a:off x="7905746" y="5086349"/>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D7AFFF"/>
              </a:gs>
              <a:gs pos="50000">
                <a:srgbClr val="FFFFFF"/>
              </a:gs>
              <a:gs pos="100000">
                <a:srgbClr val="D7AFFF"/>
              </a:gs>
            </a:gsLst>
            <a:lin ang="2700000"/>
          </a:gradFill>
          <a:ln w="19050">
            <a:solidFill>
              <a:srgbClr val="660066"/>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28" name="WordArt 27"/>
          <p:cNvSpPr/>
          <p:nvPr/>
        </p:nvSpPr>
        <p:spPr>
          <a:xfrm>
            <a:off x="6167435" y="5229225"/>
            <a:ext cx="1309685" cy="504821"/>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6E2449"/>
                </a:solidFill>
                <a:uFillTx/>
                <a:latin typeface="Arial Black"/>
                <a:ea typeface="SimSun" pitchFamily="2"/>
              </a:rPr>
              <a:t>COMMERCE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6E2449"/>
                </a:solidFill>
                <a:uFillTx/>
                <a:latin typeface="Arial Black"/>
                <a:ea typeface="SimSun" pitchFamily="2"/>
              </a:rPr>
              <a:t>TERTIAIRE DE BUREAU</a:t>
            </a:r>
          </a:p>
        </p:txBody>
      </p:sp>
      <p:sp>
        <p:nvSpPr>
          <p:cNvPr id="29" name="WordArt 28"/>
          <p:cNvSpPr/>
          <p:nvPr/>
        </p:nvSpPr>
        <p:spPr>
          <a:xfrm>
            <a:off x="8048621" y="5229225"/>
            <a:ext cx="1309685" cy="647696"/>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660066"/>
                </a:solidFill>
                <a:uFillTx/>
                <a:latin typeface="Arial Black"/>
                <a:ea typeface="SimSun" pitchFamily="2"/>
              </a:rPr>
              <a:t>HYGIENE-PROPRETE</a:t>
            </a:r>
          </a:p>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660066"/>
                </a:solidFill>
                <a:uFillTx/>
                <a:latin typeface="Arial Black"/>
                <a:ea typeface="SimSun" pitchFamily="2"/>
              </a:rPr>
              <a:t>SECURITE</a:t>
            </a:r>
          </a:p>
        </p:txBody>
      </p:sp>
      <p:sp>
        <p:nvSpPr>
          <p:cNvPr id="30" name="AutoShape 29"/>
          <p:cNvSpPr/>
          <p:nvPr/>
        </p:nvSpPr>
        <p:spPr>
          <a:xfrm>
            <a:off x="430216" y="3284533"/>
            <a:ext cx="1584326" cy="1511302"/>
          </a:xfrm>
          <a:custGeom>
            <a:avLst>
              <a:gd name="f10" fmla="val 3600"/>
            </a:avLst>
            <a:gdLst>
              <a:gd name="f1" fmla="val 10800000"/>
              <a:gd name="f2" fmla="val 5400000"/>
              <a:gd name="f3" fmla="val 16200000"/>
              <a:gd name="f4" fmla="val w"/>
              <a:gd name="f5" fmla="val h"/>
              <a:gd name="f6" fmla="val ss"/>
              <a:gd name="f7" fmla="val 0"/>
              <a:gd name="f8" fmla="*/ 5419351 1 1725033"/>
              <a:gd name="f9" fmla="val 45"/>
              <a:gd name="f10" fmla="val 3600"/>
              <a:gd name="f11" fmla="abs f4"/>
              <a:gd name="f12" fmla="abs f5"/>
              <a:gd name="f13" fmla="abs f6"/>
              <a:gd name="f14" fmla="*/ f8 1 180"/>
              <a:gd name="f15" fmla="val f10"/>
              <a:gd name="f16" fmla="+- 0 0 f2"/>
              <a:gd name="f17" fmla="?: f11 f4 1"/>
              <a:gd name="f18" fmla="?: f12 f5 1"/>
              <a:gd name="f19" fmla="?: f13 f6 1"/>
              <a:gd name="f20" fmla="*/ f9 f14 1"/>
              <a:gd name="f21" fmla="+- f7 f15 0"/>
              <a:gd name="f22" fmla="*/ f17 1 21600"/>
              <a:gd name="f23" fmla="*/ f18 1 21600"/>
              <a:gd name="f24" fmla="*/ 21600 f17 1"/>
              <a:gd name="f25" fmla="*/ 21600 f18 1"/>
              <a:gd name="f26" fmla="+- 0 0 f20"/>
              <a:gd name="f27" fmla="+- f7 0 f21"/>
              <a:gd name="f28" fmla="+- f21 0 f7"/>
              <a:gd name="f29" fmla="min f23 f22"/>
              <a:gd name="f30" fmla="*/ f24 1 f19"/>
              <a:gd name="f31" fmla="*/ f25 1 f19"/>
              <a:gd name="f32" fmla="*/ f26 f1 1"/>
              <a:gd name="f33" fmla="abs f27"/>
              <a:gd name="f34" fmla="abs f28"/>
              <a:gd name="f35" fmla="?: f27 f16 f2"/>
              <a:gd name="f36" fmla="?: f27 f2 f16"/>
              <a:gd name="f37" fmla="?: f27 f3 f2"/>
              <a:gd name="f38" fmla="?: f27 f2 f3"/>
              <a:gd name="f39" fmla="?: f28 f16 f2"/>
              <a:gd name="f40" fmla="?: f28 f2 f16"/>
              <a:gd name="f41" fmla="?: f27 0 f1"/>
              <a:gd name="f42" fmla="?: f27 f1 0"/>
              <a:gd name="f43" fmla="val f30"/>
              <a:gd name="f44" fmla="val f31"/>
              <a:gd name="f45" fmla="*/ f32 1 f8"/>
              <a:gd name="f46" fmla="?: f27 f38 f37"/>
              <a:gd name="f47" fmla="?: f27 f37 f38"/>
              <a:gd name="f48" fmla="?: f28 f36 f35"/>
              <a:gd name="f49" fmla="*/ f21 f29 1"/>
              <a:gd name="f50" fmla="*/ f7 f29 1"/>
              <a:gd name="f51" fmla="*/ f33 f29 1"/>
              <a:gd name="f52" fmla="*/ f34 f29 1"/>
              <a:gd name="f53" fmla="+- f44 0 f15"/>
              <a:gd name="f54" fmla="+- f43 0 f15"/>
              <a:gd name="f55" fmla="+- f45 0 f2"/>
              <a:gd name="f56" fmla="?: f28 f47 f46"/>
              <a:gd name="f57" fmla="*/ f44 f29 1"/>
              <a:gd name="f58" fmla="*/ f43 f29 1"/>
              <a:gd name="f59" fmla="+- f55 f2 0"/>
              <a:gd name="f60" fmla="+- f44 0 f53"/>
              <a:gd name="f61" fmla="+- f43 0 f54"/>
              <a:gd name="f62" fmla="+- f53 0 f44"/>
              <a:gd name="f63" fmla="+- f54 0 f43"/>
              <a:gd name="f64" fmla="*/ f53 f29 1"/>
              <a:gd name="f65" fmla="*/ f54 f29 1"/>
              <a:gd name="f66" fmla="*/ f59 f8 1"/>
              <a:gd name="f67" fmla="abs f60"/>
              <a:gd name="f68" fmla="?: f60 0 f1"/>
              <a:gd name="f69" fmla="?: f60 f1 0"/>
              <a:gd name="f70" fmla="?: f60 f39 f40"/>
              <a:gd name="f71" fmla="abs f61"/>
              <a:gd name="f72" fmla="abs f62"/>
              <a:gd name="f73" fmla="?: f61 f16 f2"/>
              <a:gd name="f74" fmla="?: f61 f2 f16"/>
              <a:gd name="f75" fmla="?: f61 f3 f2"/>
              <a:gd name="f76" fmla="?: f61 f2 f3"/>
              <a:gd name="f77" fmla="abs f63"/>
              <a:gd name="f78" fmla="?: f63 f16 f2"/>
              <a:gd name="f79" fmla="?: f63 f2 f16"/>
              <a:gd name="f80" fmla="?: f63 f42 f41"/>
              <a:gd name="f81" fmla="?: f63 f41 f42"/>
              <a:gd name="f82" fmla="*/ f66 1 f1"/>
              <a:gd name="f83" fmla="?: f28 f69 f68"/>
              <a:gd name="f84" fmla="?: f28 f68 f69"/>
              <a:gd name="f85" fmla="?: f61 f76 f75"/>
              <a:gd name="f86" fmla="?: f61 f75 f76"/>
              <a:gd name="f87" fmla="?: f62 f74 f73"/>
              <a:gd name="f88" fmla="?: f27 f80 f81"/>
              <a:gd name="f89" fmla="?: f27 f78 f79"/>
              <a:gd name="f90" fmla="*/ f67 f29 1"/>
              <a:gd name="f91" fmla="*/ f71 f29 1"/>
              <a:gd name="f92" fmla="*/ f72 f29 1"/>
              <a:gd name="f93" fmla="*/ f77 f29 1"/>
              <a:gd name="f94" fmla="+- 0 0 f82"/>
              <a:gd name="f95" fmla="?: f60 f83 f84"/>
              <a:gd name="f96" fmla="?: f62 f86 f85"/>
              <a:gd name="f97" fmla="+- 0 0 f94"/>
              <a:gd name="f98" fmla="*/ f97 f1 1"/>
              <a:gd name="f99" fmla="*/ f98 1 f8"/>
              <a:gd name="f100" fmla="+- f99 0 f2"/>
              <a:gd name="f101" fmla="cos 1 f100"/>
              <a:gd name="f102" fmla="+- 0 0 f101"/>
              <a:gd name="f103" fmla="+- 0 0 f102"/>
              <a:gd name="f104" fmla="val f103"/>
              <a:gd name="f105" fmla="+- 0 0 f104"/>
              <a:gd name="f106" fmla="*/ f15 f105 1"/>
              <a:gd name="f107" fmla="*/ f106 3163 1"/>
              <a:gd name="f108" fmla="*/ f107 1 7636"/>
              <a:gd name="f109" fmla="+- f7 f108 0"/>
              <a:gd name="f110" fmla="+- f43 0 f108"/>
              <a:gd name="f111" fmla="+- f44 0 f108"/>
              <a:gd name="f112" fmla="*/ f109 f29 1"/>
              <a:gd name="f113" fmla="*/ f110 f29 1"/>
              <a:gd name="f114" fmla="*/ f111 f29 1"/>
            </a:gdLst>
            <a:ahLst/>
            <a:cxnLst>
              <a:cxn ang="3cd4">
                <a:pos x="hc" y="t"/>
              </a:cxn>
              <a:cxn ang="0">
                <a:pos x="r" y="vc"/>
              </a:cxn>
              <a:cxn ang="cd4">
                <a:pos x="hc" y="b"/>
              </a:cxn>
              <a:cxn ang="cd2">
                <a:pos x="l" y="vc"/>
              </a:cxn>
            </a:cxnLst>
            <a:rect l="f112" t="f112" r="f113" b="f114"/>
            <a:pathLst>
              <a:path>
                <a:moveTo>
                  <a:pt x="f49" y="f50"/>
                </a:moveTo>
                <a:arcTo wR="f51" hR="f52" stAng="f56" swAng="f48"/>
                <a:lnTo>
                  <a:pt x="f50" y="f64"/>
                </a:lnTo>
                <a:arcTo wR="f52" hR="f90" stAng="f95" swAng="f70"/>
                <a:lnTo>
                  <a:pt x="f65" y="f57"/>
                </a:lnTo>
                <a:arcTo wR="f91" hR="f92" stAng="f96" swAng="f87"/>
                <a:lnTo>
                  <a:pt x="f58" y="f49"/>
                </a:lnTo>
                <a:arcTo wR="f93" hR="f51" stAng="f88" swAng="f89"/>
                <a:close/>
              </a:path>
            </a:pathLst>
          </a:custGeom>
          <a:gradFill>
            <a:gsLst>
              <a:gs pos="0">
                <a:srgbClr val="FFC9E4"/>
              </a:gs>
              <a:gs pos="50000">
                <a:srgbClr val="FFFFFF"/>
              </a:gs>
              <a:gs pos="100000">
                <a:srgbClr val="FFC9E4"/>
              </a:gs>
            </a:gsLst>
            <a:lin ang="2700000"/>
          </a:gradFill>
          <a:ln w="28575">
            <a:solidFill>
              <a:srgbClr val="B8005C"/>
            </a:solidFill>
            <a:prstDash val="solid"/>
            <a:miter/>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31" name="WordArt 30"/>
          <p:cNvSpPr/>
          <p:nvPr/>
        </p:nvSpPr>
        <p:spPr>
          <a:xfrm>
            <a:off x="695328" y="3429000"/>
            <a:ext cx="1006470" cy="215898"/>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dirty="0">
                <a:ln>
                  <a:noFill/>
                  <a:prstDash val="solid"/>
                </a:ln>
                <a:solidFill>
                  <a:srgbClr val="BC005E"/>
                </a:solidFill>
                <a:uFillTx/>
                <a:latin typeface="Arial Black"/>
                <a:ea typeface="SimSun" pitchFamily="2"/>
              </a:rPr>
              <a:t>MECANIQUE</a:t>
            </a:r>
          </a:p>
        </p:txBody>
      </p:sp>
      <p:sp>
        <p:nvSpPr>
          <p:cNvPr id="32" name="WordArt 31"/>
          <p:cNvSpPr/>
          <p:nvPr/>
        </p:nvSpPr>
        <p:spPr>
          <a:xfrm>
            <a:off x="555626" y="3860797"/>
            <a:ext cx="1309685" cy="144466"/>
          </a:xfrm>
          <a:prstGeom prst="rect">
            <a:avLst/>
          </a:prstGeom>
        </p:spPr>
        <p:txBody>
          <a:bodyPr vert="horz" wrap="none" lIns="91440" tIns="45720" rIns="91440" bIns="45720" fromWordArt="1" anchor="t" anchorCtr="1" compatLnSpc="1">
            <a:prstTxWarp prst="textPlain">
              <a:avLst/>
            </a:prstTxWarp>
          </a:bodyPr>
          <a:lstStyle/>
          <a:p>
            <a:pPr marL="0" marR="0" lvl="0" indent="0" algn="ctr"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r>
              <a:rPr lang="fr-FR" sz="3600" b="0" i="0" u="none" strike="noStrike" kern="1200" cap="none" spc="0" baseline="0">
                <a:ln>
                  <a:noFill/>
                  <a:prstDash val="solid"/>
                </a:ln>
                <a:solidFill>
                  <a:srgbClr val="BC005E"/>
                </a:solidFill>
                <a:uFillTx/>
                <a:latin typeface="Arial Black"/>
                <a:ea typeface="SimSun" pitchFamily="2"/>
              </a:rPr>
              <a:t>MAINTENANCE VEHICULES</a:t>
            </a:r>
          </a:p>
        </p:txBody>
      </p:sp>
      <p:grpSp>
        <p:nvGrpSpPr>
          <p:cNvPr id="33" name="Groupe 35"/>
          <p:cNvGrpSpPr/>
          <p:nvPr/>
        </p:nvGrpSpPr>
        <p:grpSpPr>
          <a:xfrm>
            <a:off x="1497410" y="427582"/>
            <a:ext cx="8121254" cy="830266"/>
            <a:chOff x="1497410" y="427582"/>
            <a:chExt cx="8121254" cy="830266"/>
          </a:xfrm>
        </p:grpSpPr>
        <p:sp>
          <p:nvSpPr>
            <p:cNvPr id="34" name="ZoneTexte 36"/>
            <p:cNvSpPr txBox="1"/>
            <p:nvPr/>
          </p:nvSpPr>
          <p:spPr>
            <a:xfrm>
              <a:off x="1497410" y="476672"/>
              <a:ext cx="4017580" cy="523220"/>
            </a:xfrm>
            <a:prstGeom prst="rect">
              <a:avLst/>
            </a:prstGeom>
            <a:noFill/>
            <a:ln>
              <a:noFill/>
            </a:ln>
          </p:spPr>
          <p:txBody>
            <a:bodyPr vert="horz" wrap="square" lIns="91440" tIns="45720" rIns="91440" bIns="45720" anchor="t" anchorCtr="0" compatLnSpc="1">
              <a:spAutoFit/>
            </a:bodyPr>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400" b="1" i="0" u="none" strike="noStrike" kern="1200" cap="none" spc="0" baseline="0" dirty="0">
                  <a:solidFill>
                    <a:srgbClr val="0070C0"/>
                  </a:solidFill>
                  <a:effectLst>
                    <a:outerShdw dist="38096" dir="2700000">
                      <a:srgbClr val="000000"/>
                    </a:outerShdw>
                  </a:effectLst>
                  <a:uFillTx/>
                  <a:latin typeface="Century Gothic"/>
                  <a:ea typeface="SimSun" pitchFamily="2"/>
                </a:rPr>
                <a:t>Voie </a:t>
              </a:r>
              <a:r>
                <a:rPr lang="fr-FR" sz="2800" b="1" i="0" u="none" strike="noStrike" kern="1200" cap="none" spc="0" baseline="0" dirty="0">
                  <a:solidFill>
                    <a:srgbClr val="0070C0"/>
                  </a:solidFill>
                  <a:effectLst>
                    <a:outerShdw dist="38096" dir="2700000">
                      <a:srgbClr val="000000"/>
                    </a:outerShdw>
                  </a:effectLst>
                  <a:uFillTx/>
                  <a:latin typeface="Century Gothic"/>
                  <a:ea typeface="SimSun" pitchFamily="2"/>
                </a:rPr>
                <a:t>PROFESSIONNELLE</a:t>
              </a:r>
              <a:r>
                <a:rPr lang="fr-FR" sz="2400" b="1" i="0" u="none" strike="noStrike" kern="1200" cap="none" spc="0" baseline="0" dirty="0">
                  <a:solidFill>
                    <a:srgbClr val="0070C0"/>
                  </a:solidFill>
                  <a:effectLst>
                    <a:outerShdw dist="38096" dir="2700000">
                      <a:srgbClr val="000000"/>
                    </a:outerShdw>
                  </a:effectLst>
                  <a:uFillTx/>
                  <a:latin typeface="Century Gothic"/>
                  <a:ea typeface="SimSun" pitchFamily="2"/>
                </a:rPr>
                <a:t> </a:t>
              </a:r>
              <a:endParaRPr lang="fr-FR" sz="2400" b="0" i="0" u="none" strike="noStrike" kern="1200" cap="none" spc="0" baseline="0" dirty="0">
                <a:solidFill>
                  <a:srgbClr val="FFFFFF"/>
                </a:solidFill>
                <a:effectLst>
                  <a:outerShdw dist="38096" dir="2700000">
                    <a:srgbClr val="000000"/>
                  </a:outerShdw>
                </a:effectLst>
                <a:uFillTx/>
                <a:latin typeface="Arial" pitchFamily="34"/>
                <a:ea typeface="SimSun" pitchFamily="2"/>
              </a:endParaRPr>
            </a:p>
          </p:txBody>
        </p:sp>
        <p:sp>
          <p:nvSpPr>
            <p:cNvPr id="35" name="Flèche droite 37"/>
            <p:cNvSpPr/>
            <p:nvPr/>
          </p:nvSpPr>
          <p:spPr>
            <a:xfrm>
              <a:off x="5385842" y="692696"/>
              <a:ext cx="632938" cy="126104"/>
            </a:xfrm>
            <a:custGeom>
              <a:avLst>
                <a:gd name="f0" fmla="val 19448"/>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val f7"/>
                <a:gd name="f15" fmla="val f8"/>
                <a:gd name="f16" fmla="pin 0 f0 21600"/>
                <a:gd name="f17" fmla="pin 0 f1 10800"/>
                <a:gd name="f18" fmla="*/ f10 f2 1"/>
                <a:gd name="f19" fmla="*/ f11 f2 1"/>
                <a:gd name="f20" fmla="+- f15 0 f14"/>
                <a:gd name="f21" fmla="val f16"/>
                <a:gd name="f22" fmla="val f17"/>
                <a:gd name="f23" fmla="*/ f16 f12 1"/>
                <a:gd name="f24" fmla="*/ f17 f13 1"/>
                <a:gd name="f25" fmla="*/ f18 1 f4"/>
                <a:gd name="f26" fmla="*/ f19 1 f4"/>
                <a:gd name="f27" fmla="*/ f20 1 21600"/>
                <a:gd name="f28" fmla="+- 21600 0 f22"/>
                <a:gd name="f29" fmla="+- 21600 0 f21"/>
                <a:gd name="f30" fmla="*/ f22 f13 1"/>
                <a:gd name="f31" fmla="*/ f21 f12 1"/>
                <a:gd name="f32" fmla="+- f25 0 f3"/>
                <a:gd name="f33" fmla="+- f26 0 f3"/>
                <a:gd name="f34" fmla="*/ 0 f27 1"/>
                <a:gd name="f35" fmla="*/ 21600 f27 1"/>
                <a:gd name="f36" fmla="*/ f29 f22 1"/>
                <a:gd name="f37" fmla="*/ f28 f13 1"/>
                <a:gd name="f38" fmla="*/ f36 1 10800"/>
                <a:gd name="f39" fmla="*/ f34 1 f27"/>
                <a:gd name="f40" fmla="*/ f35 1 f27"/>
                <a:gd name="f41" fmla="+- f21 f38 0"/>
                <a:gd name="f42" fmla="*/ f39 f12 1"/>
                <a:gd name="f43" fmla="*/ f39 f13 1"/>
                <a:gd name="f44" fmla="*/ f40 f13 1"/>
                <a:gd name="f45" fmla="*/ f41 f12 1"/>
              </a:gdLst>
              <a:ahLst>
                <a:ahXY gdRefX="f0" minX="f7" maxX="f8" gdRefY="f1" minY="f7" maxY="f9">
                  <a:pos x="f23" y="f24"/>
                </a:ahXY>
              </a:ahLst>
              <a:cxnLst>
                <a:cxn ang="3cd4">
                  <a:pos x="hc" y="t"/>
                </a:cxn>
                <a:cxn ang="0">
                  <a:pos x="r" y="vc"/>
                </a:cxn>
                <a:cxn ang="cd4">
                  <a:pos x="hc" y="b"/>
                </a:cxn>
                <a:cxn ang="cd2">
                  <a:pos x="l" y="vc"/>
                </a:cxn>
                <a:cxn ang="f32">
                  <a:pos x="f31" y="f43"/>
                </a:cxn>
                <a:cxn ang="f33">
                  <a:pos x="f31" y="f44"/>
                </a:cxn>
              </a:cxnLst>
              <a:rect l="f42" t="f30" r="f45" b="f37"/>
              <a:pathLst>
                <a:path w="21600" h="21600">
                  <a:moveTo>
                    <a:pt x="f7" y="f22"/>
                  </a:moveTo>
                  <a:lnTo>
                    <a:pt x="f21" y="f22"/>
                  </a:lnTo>
                  <a:lnTo>
                    <a:pt x="f21" y="f7"/>
                  </a:lnTo>
                  <a:lnTo>
                    <a:pt x="f8" y="f9"/>
                  </a:lnTo>
                  <a:lnTo>
                    <a:pt x="f21" y="f8"/>
                  </a:lnTo>
                  <a:lnTo>
                    <a:pt x="f21" y="f28"/>
                  </a:lnTo>
                  <a:lnTo>
                    <a:pt x="f7" y="f28"/>
                  </a:lnTo>
                  <a:close/>
                </a:path>
              </a:pathLst>
            </a:custGeom>
            <a:solidFill>
              <a:srgbClr val="000000"/>
            </a:solidFill>
            <a:ln w="15873">
              <a:solidFill>
                <a:srgbClr val="2683C6"/>
              </a:solidFill>
              <a:prstDash val="solid"/>
              <a:miter/>
            </a:ln>
          </p:spPr>
          <p:txBody>
            <a:bodyPr vert="horz" wrap="square" lIns="91440" tIns="45720" rIns="91440" bIns="45720" anchor="ctr" anchorCtr="1" compatLnSpc="1"/>
            <a:lstStyle/>
            <a:p>
              <a:pPr marL="0" marR="0" lvl="0" indent="0" algn="ctr"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1D6295"/>
                </a:solidFill>
                <a:uFillTx/>
                <a:latin typeface="Century Gothic"/>
              </a:endParaRPr>
            </a:p>
          </p:txBody>
        </p:sp>
        <p:sp>
          <p:nvSpPr>
            <p:cNvPr id="36" name="ZoneTexte 38"/>
            <p:cNvSpPr txBox="1"/>
            <p:nvPr/>
          </p:nvSpPr>
          <p:spPr>
            <a:xfrm>
              <a:off x="5961906" y="427582"/>
              <a:ext cx="3656758" cy="830266"/>
            </a:xfrm>
            <a:prstGeom prst="rect">
              <a:avLst/>
            </a:prstGeom>
            <a:noFill/>
            <a:ln>
              <a:noFill/>
            </a:ln>
          </p:spPr>
          <p:txBody>
            <a:bodyPr vert="horz" wrap="square" lIns="91440" tIns="45720" rIns="91440" bIns="45720" anchor="t" anchorCtr="0" compatLnSpc="1">
              <a:spAutoFit/>
            </a:bodyPr>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400" b="1" i="0" u="none" strike="noStrike" kern="1200" cap="none" spc="0" baseline="0">
                  <a:solidFill>
                    <a:srgbClr val="0070C0"/>
                  </a:solidFill>
                  <a:effectLst>
                    <a:outerShdw dist="38096" dir="2700000">
                      <a:srgbClr val="000000"/>
                    </a:outerShdw>
                  </a:effectLst>
                  <a:uFillTx/>
                  <a:latin typeface="Century Gothic"/>
                  <a:ea typeface="SimSun" pitchFamily="2"/>
                </a:rPr>
                <a:t>Choisir une spécialité professionnelle</a:t>
              </a:r>
            </a:p>
          </p:txBody>
        </p:sp>
      </p:grpSp>
    </p:spTree>
    <p:extLst>
      <p:ext uri="{BB962C8B-B14F-4D97-AF65-F5344CB8AC3E}">
        <p14:creationId xmlns:p14="http://schemas.microsoft.com/office/powerpoint/2010/main" xmlns="" val="244622513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07637" y="188641"/>
            <a:ext cx="7139443" cy="1224135"/>
          </a:xfrm>
        </p:spPr>
        <p:txBody>
          <a:bodyPr/>
          <a:lstStyle/>
          <a:p>
            <a:pPr algn="ctr"/>
            <a:r>
              <a:rPr lang="fr-FR" sz="3200" b="1" dirty="0">
                <a:effectLst>
                  <a:outerShdw blurRad="38100" dist="38100" dir="2700000" algn="tl">
                    <a:srgbClr val="000000">
                      <a:alpha val="43137"/>
                    </a:srgbClr>
                  </a:outerShdw>
                </a:effectLst>
              </a:rPr>
              <a:t>La transformation de </a:t>
            </a:r>
            <a:r>
              <a:rPr lang="fr-FR" sz="3200" b="1" dirty="0" smtClean="0">
                <a:effectLst>
                  <a:outerShdw blurRad="38100" dist="38100" dir="2700000" algn="tl">
                    <a:srgbClr val="000000">
                      <a:alpha val="43137"/>
                    </a:srgbClr>
                  </a:outerShdw>
                </a:effectLst>
              </a:rPr>
              <a:t/>
            </a:r>
            <a:br>
              <a:rPr lang="fr-FR" sz="3200" b="1" dirty="0" smtClean="0">
                <a:effectLst>
                  <a:outerShdw blurRad="38100" dist="38100" dir="2700000" algn="tl">
                    <a:srgbClr val="000000">
                      <a:alpha val="43137"/>
                    </a:srgbClr>
                  </a:outerShdw>
                </a:effectLst>
              </a:rPr>
            </a:br>
            <a:r>
              <a:rPr lang="fr-FR" sz="3200" b="1" dirty="0" smtClean="0">
                <a:effectLst>
                  <a:outerShdw blurRad="38100" dist="38100" dir="2700000" algn="tl">
                    <a:srgbClr val="000000">
                      <a:alpha val="43137"/>
                    </a:srgbClr>
                  </a:outerShdw>
                </a:effectLst>
              </a:rPr>
              <a:t>la </a:t>
            </a:r>
            <a:r>
              <a:rPr lang="fr-FR" sz="3200" b="1" dirty="0">
                <a:effectLst>
                  <a:outerShdw blurRad="38100" dist="38100" dir="2700000" algn="tl">
                    <a:srgbClr val="000000">
                      <a:alpha val="43137"/>
                    </a:srgbClr>
                  </a:outerShdw>
                </a:effectLst>
              </a:rPr>
              <a:t>voie professionnelle</a:t>
            </a:r>
          </a:p>
        </p:txBody>
      </p:sp>
      <p:sp>
        <p:nvSpPr>
          <p:cNvPr id="3" name="Espace réservé du contenu 2"/>
          <p:cNvSpPr>
            <a:spLocks noGrp="1"/>
          </p:cNvSpPr>
          <p:nvPr>
            <p:ph idx="1"/>
          </p:nvPr>
        </p:nvSpPr>
        <p:spPr>
          <a:xfrm>
            <a:off x="2104619" y="1412776"/>
            <a:ext cx="7142460" cy="5445224"/>
          </a:xfrm>
        </p:spPr>
        <p:txBody>
          <a:bodyPr/>
          <a:lstStyle/>
          <a:p>
            <a:pPr marL="0" indent="0">
              <a:buFont typeface="Arial"/>
              <a:buNone/>
              <a:defRPr/>
            </a:pPr>
            <a:r>
              <a:rPr lang="fr-FR" sz="2400" b="1" dirty="0">
                <a:solidFill>
                  <a:srgbClr val="C00000"/>
                </a:solidFill>
              </a:rPr>
              <a:t>Des parcours plus </a:t>
            </a:r>
            <a:r>
              <a:rPr lang="fr-FR" sz="2400" b="1" dirty="0" smtClean="0">
                <a:solidFill>
                  <a:srgbClr val="C00000"/>
                </a:solidFill>
              </a:rPr>
              <a:t>personnalisés</a:t>
            </a:r>
            <a:endParaRPr lang="fr-FR" b="1" dirty="0">
              <a:solidFill>
                <a:srgbClr val="C00000"/>
              </a:solidFill>
            </a:endParaRPr>
          </a:p>
          <a:p>
            <a:pPr>
              <a:defRPr/>
            </a:pPr>
            <a:r>
              <a:rPr lang="fr-FR" sz="2000" dirty="0"/>
              <a:t>Des parcours plus progressifs grâce à des classes de seconde </a:t>
            </a:r>
            <a:r>
              <a:rPr lang="fr-FR" sz="2000" b="1" dirty="0"/>
              <a:t>par familles de métiers </a:t>
            </a:r>
            <a:r>
              <a:rPr lang="fr-FR" sz="2000" dirty="0"/>
              <a:t>: les élèves choisissent un secteur d’activité en fin de 3</a:t>
            </a:r>
            <a:r>
              <a:rPr lang="fr-FR" sz="2000" baseline="30000" dirty="0"/>
              <a:t>ème</a:t>
            </a:r>
            <a:r>
              <a:rPr lang="fr-FR" sz="2000" dirty="0"/>
              <a:t>, puis choisissent leur spécialité de baccalauréat à la fin de la 2</a:t>
            </a:r>
            <a:r>
              <a:rPr lang="fr-FR" sz="2000" baseline="30000" dirty="0"/>
              <a:t>de</a:t>
            </a:r>
            <a:r>
              <a:rPr lang="fr-FR" sz="2000" dirty="0"/>
              <a:t>, avec une meilleure connaissance des </a:t>
            </a:r>
            <a:r>
              <a:rPr lang="fr-FR" sz="2000" dirty="0" smtClean="0"/>
              <a:t>métiers.</a:t>
            </a:r>
            <a:endParaRPr lang="fr-FR" dirty="0"/>
          </a:p>
          <a:p>
            <a:pPr>
              <a:defRPr/>
            </a:pPr>
            <a:r>
              <a:rPr lang="fr-FR" sz="2000" b="1" dirty="0"/>
              <a:t>Plus d’accompagnement </a:t>
            </a:r>
            <a:r>
              <a:rPr lang="fr-FR" sz="2000" dirty="0"/>
              <a:t>: 100 heures par an pour consolider les apprentissages, se renforcer en français et mathématiques, et construire son projet </a:t>
            </a:r>
            <a:r>
              <a:rPr lang="fr-FR" sz="2000" dirty="0" smtClean="0"/>
              <a:t>d’avenir.</a:t>
            </a:r>
            <a:endParaRPr lang="fr-FR" sz="2000" dirty="0"/>
          </a:p>
          <a:p>
            <a:pPr marL="0" indent="0">
              <a:buNone/>
              <a:defRPr/>
            </a:pPr>
            <a:endParaRPr lang="fr-FR" sz="2000" dirty="0"/>
          </a:p>
          <a:p>
            <a:pPr>
              <a:defRPr/>
            </a:pPr>
            <a:r>
              <a:rPr lang="fr-FR" sz="2000" b="1" dirty="0"/>
              <a:t>Des passerelles </a:t>
            </a:r>
            <a:r>
              <a:rPr lang="fr-FR" sz="2000" dirty="0"/>
              <a:t>entre l’apprentissage et le statut scolaire pour construire un cursus au plus près des besoins de l’élève</a:t>
            </a:r>
            <a:r>
              <a:rPr lang="fr-FR" sz="2000" dirty="0" smtClean="0"/>
              <a:t>.</a:t>
            </a:r>
          </a:p>
          <a:p>
            <a:pPr>
              <a:defRPr/>
            </a:pPr>
            <a:r>
              <a:rPr lang="fr-FR" sz="2000" dirty="0" smtClean="0"/>
              <a:t>Une rémunération lors des stages en entreprises</a:t>
            </a:r>
            <a:endParaRPr lang="fr-FR" sz="2000" dirty="0"/>
          </a:p>
          <a:p>
            <a:pPr>
              <a:defRPr/>
            </a:pPr>
            <a:endParaRPr lang="fr-FR" dirty="0"/>
          </a:p>
        </p:txBody>
      </p:sp>
    </p:spTree>
    <p:extLst>
      <p:ext uri="{BB962C8B-B14F-4D97-AF65-F5344CB8AC3E}">
        <p14:creationId xmlns:p14="http://schemas.microsoft.com/office/powerpoint/2010/main" xmlns="" val="90536268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07637" y="624105"/>
            <a:ext cx="7139443" cy="2012807"/>
          </a:xfrm>
        </p:spPr>
        <p:txBody>
          <a:bodyPr/>
          <a:lstStyle/>
          <a:p>
            <a:r>
              <a:rPr lang="fr-FR" sz="2400" b="1" dirty="0" smtClean="0"/>
              <a:t>Les Familles de métiers (F M)- Nouveauté de la réforme de la voie professionnelle</a:t>
            </a:r>
            <a:r>
              <a:rPr lang="fr-FR" sz="2000" dirty="0" smtClean="0"/>
              <a:t/>
            </a:r>
            <a:br>
              <a:rPr lang="fr-FR" sz="2000" dirty="0" smtClean="0"/>
            </a:br>
            <a:r>
              <a:rPr lang="fr-FR" sz="2000" dirty="0" smtClean="0"/>
              <a:t>-14 familles regroupant plusieurs spécialités de bac professionnel</a:t>
            </a:r>
            <a:br>
              <a:rPr lang="fr-FR" sz="2000" dirty="0" smtClean="0"/>
            </a:br>
            <a:r>
              <a:rPr lang="fr-FR" sz="2000" dirty="0" smtClean="0"/>
              <a:t>-Certaines spécialités sont hors familles de métiers</a:t>
            </a:r>
            <a:br>
              <a:rPr lang="fr-FR" sz="2000" dirty="0" smtClean="0"/>
            </a:br>
            <a:r>
              <a:rPr lang="fr-FR" sz="2000" dirty="0" smtClean="0"/>
              <a:t> </a:t>
            </a:r>
            <a:endParaRPr lang="fr-FR" sz="2000" dirty="0"/>
          </a:p>
        </p:txBody>
      </p:sp>
      <p:sp>
        <p:nvSpPr>
          <p:cNvPr id="3" name="Espace réservé du contenu 2"/>
          <p:cNvSpPr>
            <a:spLocks noGrp="1"/>
          </p:cNvSpPr>
          <p:nvPr>
            <p:ph idx="1"/>
          </p:nvPr>
        </p:nvSpPr>
        <p:spPr>
          <a:xfrm>
            <a:off x="2104619" y="2276872"/>
            <a:ext cx="7142460" cy="4176464"/>
          </a:xfrm>
        </p:spPr>
        <p:txBody>
          <a:bodyPr/>
          <a:lstStyle/>
          <a:p>
            <a:pPr marL="0" indent="0">
              <a:buNone/>
            </a:pPr>
            <a:endParaRPr lang="fr-FR" dirty="0" smtClean="0"/>
          </a:p>
          <a:p>
            <a:r>
              <a:rPr lang="fr-FR" sz="2000" dirty="0" smtClean="0"/>
              <a:t>Objectif: une orientation progressive</a:t>
            </a:r>
          </a:p>
          <a:p>
            <a:endParaRPr lang="fr-FR" sz="2000" dirty="0" smtClean="0"/>
          </a:p>
          <a:p>
            <a:r>
              <a:rPr lang="fr-FR" sz="2000" dirty="0" smtClean="0"/>
              <a:t>Proposer une 2de professionnelle commune à plusieurs spécialités afin de donner le temps aux élèves de connaître puis de choisir son métier et sa spécialité</a:t>
            </a:r>
          </a:p>
          <a:p>
            <a:r>
              <a:rPr lang="fr-FR" sz="2000" dirty="0" smtClean="0"/>
              <a:t>Les familles de métiers et leurs spécialités à découvrir </a:t>
            </a:r>
            <a:r>
              <a:rPr lang="fr-FR" sz="2000" b="1" dirty="0" smtClean="0"/>
              <a:t>dans </a:t>
            </a:r>
            <a:r>
              <a:rPr lang="fr-FR" sz="2000" b="1" u="sng" dirty="0" smtClean="0"/>
              <a:t>le document de la voie pro à disposition sur l’ENT intitulé </a:t>
            </a:r>
            <a:r>
              <a:rPr lang="fr-FR" sz="2000" dirty="0" smtClean="0"/>
              <a:t>: «</a:t>
            </a:r>
            <a:r>
              <a:rPr lang="fr-FR" sz="2000" b="1" dirty="0" smtClean="0"/>
              <a:t> Diplômes professionnels préparés dans les établissements publics du Tarn et Garonne »</a:t>
            </a:r>
          </a:p>
          <a:p>
            <a:endParaRPr lang="fr-FR" b="1" dirty="0"/>
          </a:p>
        </p:txBody>
      </p:sp>
    </p:spTree>
    <p:extLst>
      <p:ext uri="{BB962C8B-B14F-4D97-AF65-F5344CB8AC3E}">
        <p14:creationId xmlns:p14="http://schemas.microsoft.com/office/powerpoint/2010/main" xmlns="" val="384285670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07637" y="116633"/>
            <a:ext cx="7139443" cy="720079"/>
          </a:xfrm>
        </p:spPr>
        <p:txBody>
          <a:bodyPr/>
          <a:lstStyle/>
          <a:p>
            <a:r>
              <a:rPr lang="fr-FR" b="1" dirty="0" smtClean="0">
                <a:effectLst>
                  <a:outerShdw blurRad="38100" dist="38100" dir="2700000" algn="tl">
                    <a:srgbClr val="000000">
                      <a:alpha val="43137"/>
                    </a:srgbClr>
                  </a:outerShdw>
                </a:effectLst>
              </a:rPr>
              <a:t>LP Bourdelle Montauban</a:t>
            </a:r>
            <a:endParaRPr lang="fr-FR" b="1"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1569418" y="764704"/>
            <a:ext cx="8280920" cy="5832648"/>
          </a:xfrm>
        </p:spPr>
        <p:txBody>
          <a:bodyPr/>
          <a:lstStyle/>
          <a:p>
            <a:r>
              <a:rPr lang="fr-FR" sz="2400" dirty="0">
                <a:latin typeface="Arial" panose="020B0604020202020204" pitchFamily="34" charset="0"/>
                <a:cs typeface="Arial" panose="020B0604020202020204" pitchFamily="34" charset="0"/>
              </a:rPr>
              <a:t>Bac pro CIEL </a:t>
            </a:r>
            <a:r>
              <a:rPr lang="fr-FR" sz="2400" dirty="0" err="1">
                <a:latin typeface="Arial" panose="020B0604020202020204" pitchFamily="34" charset="0"/>
                <a:cs typeface="Arial" panose="020B0604020202020204" pitchFamily="34" charset="0"/>
              </a:rPr>
              <a:t>Cybersécurité</a:t>
            </a:r>
            <a:r>
              <a:rPr lang="fr-FR" sz="2400" dirty="0">
                <a:latin typeface="Arial" panose="020B0604020202020204" pitchFamily="34" charset="0"/>
                <a:cs typeface="Arial" panose="020B0604020202020204" pitchFamily="34" charset="0"/>
              </a:rPr>
              <a:t>, informatique et réseaux, Electronique</a:t>
            </a:r>
          </a:p>
          <a:p>
            <a:r>
              <a:rPr lang="fr-FR" sz="2400" dirty="0" smtClean="0">
                <a:latin typeface="Arial" panose="020B0604020202020204" pitchFamily="34" charset="0"/>
                <a:cs typeface="Arial" panose="020B0604020202020204" pitchFamily="34" charset="0"/>
              </a:rPr>
              <a:t>Bac pro Technicien en réalisation de produits mécaniques ( F M)</a:t>
            </a:r>
          </a:p>
          <a:p>
            <a:r>
              <a:rPr lang="fr-FR" sz="2400" dirty="0" smtClean="0">
                <a:latin typeface="Arial" panose="020B0604020202020204" pitchFamily="34" charset="0"/>
                <a:cs typeface="Arial" panose="020B0604020202020204" pitchFamily="34" charset="0"/>
              </a:rPr>
              <a:t>Bac pro Maintenance des véhicules : option A voitures particulières (F M)</a:t>
            </a:r>
          </a:p>
          <a:p>
            <a:r>
              <a:rPr lang="fr-FR" sz="2400" dirty="0" smtClean="0">
                <a:latin typeface="Arial" panose="020B0604020202020204" pitchFamily="34" charset="0"/>
                <a:cs typeface="Arial" panose="020B0604020202020204" pitchFamily="34" charset="0"/>
              </a:rPr>
              <a:t>Bac pro </a:t>
            </a:r>
            <a:r>
              <a:rPr lang="fr-FR" sz="2400" smtClean="0">
                <a:latin typeface="Arial" panose="020B0604020202020204" pitchFamily="34" charset="0"/>
                <a:cs typeface="Arial" panose="020B0604020202020204" pitchFamily="34" charset="0"/>
              </a:rPr>
              <a:t>Carrossier Peintre </a:t>
            </a:r>
            <a:r>
              <a:rPr lang="fr-FR" sz="2400" dirty="0">
                <a:latin typeface="Arial" panose="020B0604020202020204" pitchFamily="34" charset="0"/>
                <a:cs typeface="Arial" panose="020B0604020202020204" pitchFamily="34" charset="0"/>
              </a:rPr>
              <a:t>A</a:t>
            </a:r>
            <a:r>
              <a:rPr lang="fr-FR" sz="2400" smtClean="0">
                <a:latin typeface="Arial" panose="020B0604020202020204" pitchFamily="34" charset="0"/>
                <a:cs typeface="Arial" panose="020B0604020202020204" pitchFamily="34" charset="0"/>
              </a:rPr>
              <a:t>utomobile</a:t>
            </a:r>
            <a:endParaRPr lang="fr-FR" sz="2400" dirty="0" smtClean="0">
              <a:latin typeface="Arial" panose="020B0604020202020204" pitchFamily="34" charset="0"/>
              <a:cs typeface="Arial" panose="020B0604020202020204" pitchFamily="34" charset="0"/>
            </a:endParaRPr>
          </a:p>
          <a:p>
            <a:r>
              <a:rPr lang="fr-FR" sz="2400" dirty="0" smtClean="0">
                <a:latin typeface="Arial" panose="020B0604020202020204" pitchFamily="34" charset="0"/>
                <a:cs typeface="Arial" panose="020B0604020202020204" pitchFamily="34" charset="0"/>
              </a:rPr>
              <a:t>Bac pro AGORA assistance à la gestion des organisations et de leurs activités ( F M)</a:t>
            </a:r>
          </a:p>
          <a:p>
            <a:r>
              <a:rPr lang="fr-FR" sz="2400" dirty="0" smtClean="0">
                <a:latin typeface="Arial" panose="020B0604020202020204" pitchFamily="34" charset="0"/>
                <a:cs typeface="Arial" panose="020B0604020202020204" pitchFamily="34" charset="0"/>
              </a:rPr>
              <a:t>Bac pro Métiers du Commerce et de la Vente: options A et B (F M)</a:t>
            </a:r>
          </a:p>
          <a:p>
            <a:r>
              <a:rPr lang="fr-FR" sz="2400" dirty="0" smtClean="0">
                <a:latin typeface="Arial" panose="020B0604020202020204" pitchFamily="34" charset="0"/>
                <a:cs typeface="Arial" panose="020B0604020202020204" pitchFamily="34" charset="0"/>
              </a:rPr>
              <a:t>Bac pro Métiers de la couture et de la confection</a:t>
            </a:r>
          </a:p>
          <a:p>
            <a:r>
              <a:rPr lang="fr-FR" sz="2400" dirty="0" smtClean="0">
                <a:latin typeface="Arial" panose="020B0604020202020204" pitchFamily="34" charset="0"/>
                <a:cs typeface="Arial" panose="020B0604020202020204" pitchFamily="34" charset="0"/>
              </a:rPr>
              <a:t>Bac pro ASSP Accompagnement, Soins et Services à la Personne: option structure</a:t>
            </a:r>
            <a:endParaRPr lang="fr-FR"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21863837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01466" y="260648"/>
            <a:ext cx="7139443" cy="1280891"/>
          </a:xfrm>
        </p:spPr>
        <p:txBody>
          <a:bodyPr/>
          <a:lstStyle/>
          <a:p>
            <a:r>
              <a:rPr lang="fr-FR" b="1" dirty="0" smtClean="0">
                <a:effectLst>
                  <a:outerShdw blurRad="38100" dist="38100" dir="2700000" algn="tl">
                    <a:srgbClr val="000000">
                      <a:alpha val="43137"/>
                    </a:srgbClr>
                  </a:outerShdw>
                </a:effectLst>
              </a:rPr>
              <a:t>LPO C. Nougaro</a:t>
            </a:r>
            <a:br>
              <a:rPr lang="fr-FR" b="1" dirty="0" smtClean="0">
                <a:effectLst>
                  <a:outerShdw blurRad="38100" dist="38100" dir="2700000" algn="tl">
                    <a:srgbClr val="000000">
                      <a:alpha val="43137"/>
                    </a:srgbClr>
                  </a:outerShdw>
                </a:effectLst>
              </a:rPr>
            </a:br>
            <a:r>
              <a:rPr lang="fr-FR" b="1" dirty="0" err="1" smtClean="0">
                <a:effectLst>
                  <a:outerShdw blurRad="38100" dist="38100" dir="2700000" algn="tl">
                    <a:srgbClr val="000000">
                      <a:alpha val="43137"/>
                    </a:srgbClr>
                  </a:outerShdw>
                </a:effectLst>
              </a:rPr>
              <a:t>Monteils</a:t>
            </a:r>
            <a:r>
              <a:rPr lang="fr-FR" b="1" dirty="0" smtClean="0">
                <a:effectLst>
                  <a:outerShdw blurRad="38100" dist="38100" dir="2700000" algn="tl">
                    <a:srgbClr val="000000">
                      <a:alpha val="43137"/>
                    </a:srgbClr>
                  </a:outerShdw>
                </a:effectLst>
              </a:rPr>
              <a:t> Caussade</a:t>
            </a:r>
            <a:endParaRPr lang="fr-FR" b="1"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1785442" y="1541539"/>
            <a:ext cx="7920880" cy="4369681"/>
          </a:xfrm>
        </p:spPr>
        <p:txBody>
          <a:bodyPr/>
          <a:lstStyle/>
          <a:p>
            <a:r>
              <a:rPr lang="fr-FR" sz="2400" dirty="0" smtClean="0"/>
              <a:t>Bac pro Maintenance des Véhicules: option C Motocycles (F M)</a:t>
            </a:r>
          </a:p>
          <a:p>
            <a:endParaRPr lang="fr-FR" sz="2400" dirty="0" smtClean="0"/>
          </a:p>
          <a:p>
            <a:r>
              <a:rPr lang="fr-FR" sz="2400" dirty="0" smtClean="0"/>
              <a:t>Bac pro  MELEC Métiers de l’électricité et de ses environnements connectés ( F M)</a:t>
            </a:r>
          </a:p>
          <a:p>
            <a:endParaRPr lang="fr-FR" sz="2400" dirty="0" smtClean="0"/>
          </a:p>
          <a:p>
            <a:r>
              <a:rPr lang="fr-FR" sz="2400" dirty="0" smtClean="0"/>
              <a:t>Bac pro CIEL </a:t>
            </a:r>
            <a:r>
              <a:rPr lang="fr-FR" sz="2400" dirty="0" err="1" smtClean="0"/>
              <a:t>Cybersécurité</a:t>
            </a:r>
            <a:r>
              <a:rPr lang="fr-FR" sz="2400" dirty="0" smtClean="0"/>
              <a:t>, informatique et réseaux, Electronique</a:t>
            </a:r>
          </a:p>
          <a:p>
            <a:pPr marL="0" indent="0">
              <a:buNone/>
            </a:pPr>
            <a:endParaRPr lang="fr-FR" sz="2400" dirty="0" smtClean="0"/>
          </a:p>
          <a:p>
            <a:r>
              <a:rPr lang="fr-FR" sz="2400" dirty="0"/>
              <a:t> </a:t>
            </a:r>
            <a:r>
              <a:rPr lang="fr-FR" sz="2400" dirty="0" smtClean="0"/>
              <a:t>Bac pro MSPC Maintenance des Systèmes de Production Connectés  ( F M)</a:t>
            </a:r>
            <a:endParaRPr lang="fr-FR" sz="2400" dirty="0"/>
          </a:p>
        </p:txBody>
      </p:sp>
    </p:spTree>
    <p:extLst>
      <p:ext uri="{BB962C8B-B14F-4D97-AF65-F5344CB8AC3E}">
        <p14:creationId xmlns:p14="http://schemas.microsoft.com/office/powerpoint/2010/main" xmlns="" val="39199380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name="Slide36">
    <p:spTree>
      <p:nvGrpSpPr>
        <p:cNvPr id="1" name=""/>
        <p:cNvGrpSpPr/>
        <p:nvPr/>
      </p:nvGrpSpPr>
      <p:grpSpPr>
        <a:xfrm>
          <a:off x="0" y="0"/>
          <a:ext cx="0" cy="0"/>
          <a:chOff x="0" y="0"/>
          <a:chExt cx="0" cy="0"/>
        </a:xfrm>
      </p:grpSpPr>
      <p:sp>
        <p:nvSpPr>
          <p:cNvPr id="2" name="Text Box 1"/>
          <p:cNvSpPr txBox="1"/>
          <p:nvPr/>
        </p:nvSpPr>
        <p:spPr>
          <a:xfrm>
            <a:off x="1354134" y="1989140"/>
            <a:ext cx="8553453" cy="4752978"/>
          </a:xfrm>
          <a:prstGeom prst="rect">
            <a:avLst/>
          </a:prstGeom>
          <a:noFill/>
          <a:ln>
            <a:noFill/>
          </a:ln>
        </p:spPr>
        <p:txBody>
          <a:bodyPr vert="horz" wrap="square" lIns="90004" tIns="46798" rIns="90004" bIns="46798" anchor="t" anchorCtr="0" compatLnSpc="1"/>
          <a:lstStyle/>
          <a:p>
            <a:pPr marL="338135" marR="0" lvl="0" indent="-338135" algn="l" defTabSz="449263" rtl="0" fontAlgn="auto" hangingPunct="1">
              <a:lnSpc>
                <a:spcPct val="90000"/>
              </a:lnSpc>
              <a:spcBef>
                <a:spcPts val="700"/>
              </a:spcBef>
              <a:spcAft>
                <a:spcPts val="0"/>
              </a:spcAft>
              <a:buClr>
                <a:srgbClr val="009900"/>
              </a:buClr>
              <a:buSzPct val="100000"/>
              <a:buFont typeface="Arial" pitchFamily="34"/>
              <a:buChar char="•"/>
              <a:tabLst>
                <a:tab pos="338135" algn="l"/>
                <a:tab pos="785806" algn="l"/>
                <a:tab pos="1235069" algn="l"/>
                <a:tab pos="1684332" algn="l"/>
                <a:tab pos="2133595" algn="l"/>
                <a:tab pos="2582858" algn="l"/>
                <a:tab pos="3032121" algn="l"/>
                <a:tab pos="3481385" algn="l"/>
                <a:tab pos="3930648" algn="l"/>
                <a:tab pos="4379911" algn="l"/>
                <a:tab pos="4829174" algn="l"/>
                <a:tab pos="5278437" algn="l"/>
                <a:tab pos="5727700" algn="l"/>
                <a:tab pos="6176963" algn="l"/>
                <a:tab pos="6626226" algn="l"/>
                <a:tab pos="7075489" algn="l"/>
                <a:tab pos="7524742" algn="l"/>
                <a:tab pos="7974005" algn="l"/>
                <a:tab pos="8423268" algn="l"/>
                <a:tab pos="8872531" algn="l"/>
                <a:tab pos="9321794" algn="l"/>
              </a:tabLst>
              <a:defRPr sz="1800" b="0" i="0" u="none" strike="noStrike" kern="0" cap="none" spc="0" baseline="0">
                <a:solidFill>
                  <a:srgbClr val="000000"/>
                </a:solidFill>
                <a:uFillTx/>
              </a:defRPr>
            </a:pPr>
            <a:r>
              <a:rPr lang="fr-FR" sz="3200" b="1" i="0" u="none" strike="noStrike" kern="1200" cap="none" spc="0" baseline="0" dirty="0">
                <a:solidFill>
                  <a:srgbClr val="009900"/>
                </a:solidFill>
                <a:uFillTx/>
                <a:latin typeface="Century Gothic"/>
                <a:ea typeface="Microsoft YaHei" pitchFamily="34"/>
              </a:rPr>
              <a:t>Voie GENERALE : </a:t>
            </a:r>
            <a:endParaRPr lang="fr-FR" sz="3200" b="1" i="0" u="none" strike="noStrike" kern="1200" cap="none" spc="0" baseline="0" dirty="0" smtClean="0">
              <a:solidFill>
                <a:srgbClr val="009900"/>
              </a:solidFill>
              <a:uFillTx/>
              <a:latin typeface="Century Gothic"/>
              <a:ea typeface="Microsoft YaHei" pitchFamily="34"/>
            </a:endParaRPr>
          </a:p>
          <a:p>
            <a:pPr marR="0" lvl="0" algn="l" defTabSz="449263" rtl="0" fontAlgn="auto" hangingPunct="1">
              <a:lnSpc>
                <a:spcPct val="90000"/>
              </a:lnSpc>
              <a:spcBef>
                <a:spcPts val="700"/>
              </a:spcBef>
              <a:spcAft>
                <a:spcPts val="0"/>
              </a:spcAft>
              <a:buClr>
                <a:srgbClr val="009900"/>
              </a:buClr>
              <a:buSzPct val="100000"/>
              <a:tabLst>
                <a:tab pos="338135" algn="l"/>
                <a:tab pos="785806" algn="l"/>
                <a:tab pos="1235069" algn="l"/>
                <a:tab pos="1684332" algn="l"/>
                <a:tab pos="2133595" algn="l"/>
                <a:tab pos="2582858" algn="l"/>
                <a:tab pos="3032121" algn="l"/>
                <a:tab pos="3481385" algn="l"/>
                <a:tab pos="3930648" algn="l"/>
                <a:tab pos="4379911" algn="l"/>
                <a:tab pos="4829174" algn="l"/>
                <a:tab pos="5278437" algn="l"/>
                <a:tab pos="5727700" algn="l"/>
                <a:tab pos="6176963" algn="l"/>
                <a:tab pos="6626226" algn="l"/>
                <a:tab pos="7075489" algn="l"/>
                <a:tab pos="7524742" algn="l"/>
                <a:tab pos="7974005" algn="l"/>
                <a:tab pos="8423268" algn="l"/>
                <a:tab pos="8872531" algn="l"/>
                <a:tab pos="9321794" algn="l"/>
              </a:tabLst>
              <a:defRPr sz="1800" b="0" i="0" u="none" strike="noStrike" kern="0" cap="none" spc="0" baseline="0">
                <a:solidFill>
                  <a:srgbClr val="000000"/>
                </a:solidFill>
                <a:uFillTx/>
              </a:defRPr>
            </a:pPr>
            <a:r>
              <a:rPr lang="fr-FR" sz="2800" b="0" i="0" u="none" strike="noStrike" kern="1200" cap="none" spc="0" baseline="0" dirty="0" smtClean="0">
                <a:solidFill>
                  <a:srgbClr val="009900"/>
                </a:solidFill>
                <a:uFillTx/>
                <a:latin typeface="Century Gothic"/>
                <a:ea typeface="Microsoft YaHei" pitchFamily="34"/>
              </a:rPr>
              <a:t>Enseignement </a:t>
            </a:r>
            <a:r>
              <a:rPr lang="fr-FR" sz="2800" b="0" i="0" u="none" strike="noStrike" kern="1200" cap="none" spc="0" baseline="0" dirty="0">
                <a:solidFill>
                  <a:srgbClr val="009900"/>
                </a:solidFill>
                <a:uFillTx/>
                <a:latin typeface="Century Gothic"/>
                <a:ea typeface="Microsoft YaHei" pitchFamily="34"/>
              </a:rPr>
              <a:t>théorique et abstrait. </a:t>
            </a:r>
            <a:endParaRPr lang="fr-FR" sz="2800" b="0" i="0" u="none" strike="noStrike" kern="1200" cap="none" spc="0" baseline="0" dirty="0" smtClean="0">
              <a:solidFill>
                <a:srgbClr val="009900"/>
              </a:solidFill>
              <a:uFillTx/>
              <a:latin typeface="Century Gothic"/>
              <a:ea typeface="Microsoft YaHei" pitchFamily="34"/>
            </a:endParaRPr>
          </a:p>
          <a:p>
            <a:pPr marR="0" lvl="0" algn="l" defTabSz="449263" rtl="0" fontAlgn="auto" hangingPunct="1">
              <a:lnSpc>
                <a:spcPct val="90000"/>
              </a:lnSpc>
              <a:spcBef>
                <a:spcPts val="700"/>
              </a:spcBef>
              <a:spcAft>
                <a:spcPts val="0"/>
              </a:spcAft>
              <a:buClr>
                <a:srgbClr val="009900"/>
              </a:buClr>
              <a:buSzPct val="100000"/>
              <a:tabLst>
                <a:tab pos="338135" algn="l"/>
                <a:tab pos="785806" algn="l"/>
                <a:tab pos="1235069" algn="l"/>
                <a:tab pos="1684332" algn="l"/>
                <a:tab pos="2133595" algn="l"/>
                <a:tab pos="2582858" algn="l"/>
                <a:tab pos="3032121" algn="l"/>
                <a:tab pos="3481385" algn="l"/>
                <a:tab pos="3930648" algn="l"/>
                <a:tab pos="4379911" algn="l"/>
                <a:tab pos="4829174" algn="l"/>
                <a:tab pos="5278437" algn="l"/>
                <a:tab pos="5727700" algn="l"/>
                <a:tab pos="6176963" algn="l"/>
                <a:tab pos="6626226" algn="l"/>
                <a:tab pos="7075489" algn="l"/>
                <a:tab pos="7524742" algn="l"/>
                <a:tab pos="7974005" algn="l"/>
                <a:tab pos="8423268" algn="l"/>
                <a:tab pos="8872531" algn="l"/>
                <a:tab pos="9321794" algn="l"/>
              </a:tabLst>
              <a:defRPr sz="1800" b="0" i="0" u="none" strike="noStrike" kern="0" cap="none" spc="0" baseline="0">
                <a:solidFill>
                  <a:srgbClr val="000000"/>
                </a:solidFill>
                <a:uFillTx/>
              </a:defRPr>
            </a:pPr>
            <a:r>
              <a:rPr lang="fr-FR" sz="2800" b="0" i="0" u="none" strike="noStrike" kern="1200" cap="none" spc="0" baseline="0" dirty="0" smtClean="0">
                <a:solidFill>
                  <a:srgbClr val="009900"/>
                </a:solidFill>
                <a:uFillTx/>
                <a:latin typeface="Century Gothic"/>
                <a:ea typeface="Microsoft YaHei" pitchFamily="34"/>
              </a:rPr>
              <a:t>Réfléchir</a:t>
            </a:r>
            <a:r>
              <a:rPr lang="fr-FR" sz="2800" b="0" i="0" u="none" strike="noStrike" kern="1200" cap="none" spc="0" baseline="0" dirty="0">
                <a:solidFill>
                  <a:srgbClr val="009900"/>
                </a:solidFill>
                <a:uFillTx/>
                <a:latin typeface="Century Gothic"/>
                <a:ea typeface="Microsoft YaHei" pitchFamily="34"/>
              </a:rPr>
              <a:t>, analyser, </a:t>
            </a:r>
            <a:r>
              <a:rPr lang="fr-FR" sz="2800" b="0" i="0" u="none" strike="noStrike" kern="1200" cap="none" spc="0" baseline="0" dirty="0" smtClean="0">
                <a:solidFill>
                  <a:srgbClr val="009900"/>
                </a:solidFill>
                <a:uFillTx/>
                <a:latin typeface="Century Gothic"/>
                <a:ea typeface="Microsoft YaHei" pitchFamily="34"/>
              </a:rPr>
              <a:t>synthétiser</a:t>
            </a:r>
            <a:endParaRPr lang="fr-FR" sz="2800" b="0" i="0" u="none" strike="noStrike" kern="1200" cap="none" spc="0" baseline="0" dirty="0">
              <a:solidFill>
                <a:srgbClr val="009900"/>
              </a:solidFill>
              <a:uFillTx/>
              <a:latin typeface="Century Gothic"/>
              <a:ea typeface="Microsoft YaHei" pitchFamily="34"/>
            </a:endParaRPr>
          </a:p>
          <a:p>
            <a:pPr marL="338135" marR="0" lvl="0" indent="-338135" algn="l" defTabSz="449263" rtl="0" fontAlgn="auto" hangingPunct="1">
              <a:lnSpc>
                <a:spcPct val="100000"/>
              </a:lnSpc>
              <a:spcBef>
                <a:spcPts val="700"/>
              </a:spcBef>
              <a:spcAft>
                <a:spcPts val="0"/>
              </a:spcAft>
              <a:buClr>
                <a:srgbClr val="FF6600"/>
              </a:buClr>
              <a:buSzPct val="100000"/>
              <a:buFont typeface="Arial" pitchFamily="34"/>
              <a:buChar char="•"/>
              <a:tabLst>
                <a:tab pos="338135" algn="l"/>
                <a:tab pos="785806" algn="l"/>
                <a:tab pos="1235069" algn="l"/>
                <a:tab pos="1684332" algn="l"/>
                <a:tab pos="2133595" algn="l"/>
                <a:tab pos="2582858" algn="l"/>
                <a:tab pos="3032121" algn="l"/>
                <a:tab pos="3481385" algn="l"/>
                <a:tab pos="3930648" algn="l"/>
                <a:tab pos="4379911" algn="l"/>
                <a:tab pos="4829174" algn="l"/>
                <a:tab pos="5278437" algn="l"/>
                <a:tab pos="5727700" algn="l"/>
                <a:tab pos="6176963" algn="l"/>
                <a:tab pos="6626226" algn="l"/>
                <a:tab pos="7075489" algn="l"/>
                <a:tab pos="7524742" algn="l"/>
                <a:tab pos="7974005" algn="l"/>
                <a:tab pos="8423268" algn="l"/>
                <a:tab pos="8872531" algn="l"/>
                <a:tab pos="9321794" algn="l"/>
              </a:tabLst>
              <a:defRPr sz="1800" b="0" i="0" u="none" strike="noStrike" kern="0" cap="none" spc="0" baseline="0">
                <a:solidFill>
                  <a:srgbClr val="000000"/>
                </a:solidFill>
                <a:uFillTx/>
              </a:defRPr>
            </a:pPr>
            <a:r>
              <a:rPr lang="fr-FR" sz="3200" b="1" i="0" u="none" strike="noStrike" kern="1200" cap="none" spc="0" baseline="0" dirty="0">
                <a:solidFill>
                  <a:schemeClr val="accent6">
                    <a:lumMod val="50000"/>
                  </a:schemeClr>
                </a:solidFill>
                <a:uFillTx/>
                <a:latin typeface="Century Gothic"/>
                <a:ea typeface="Microsoft YaHei" pitchFamily="34"/>
              </a:rPr>
              <a:t>Voie TECHNOLOGIQUE : </a:t>
            </a:r>
          </a:p>
          <a:p>
            <a:pPr marL="0" marR="0" lvl="0" indent="0" algn="l" defTabSz="449263" rtl="0" fontAlgn="auto" hangingPunct="1">
              <a:lnSpc>
                <a:spcPct val="100000"/>
              </a:lnSpc>
              <a:spcBef>
                <a:spcPts val="700"/>
              </a:spcBef>
              <a:spcAft>
                <a:spcPts val="0"/>
              </a:spcAft>
              <a:buNone/>
              <a:tabLst>
                <a:tab pos="338135" algn="l"/>
                <a:tab pos="785817" algn="l"/>
                <a:tab pos="1235070" algn="l"/>
                <a:tab pos="1684333" algn="l"/>
                <a:tab pos="2133596" algn="l"/>
                <a:tab pos="2582859" algn="l"/>
                <a:tab pos="3032122" algn="l"/>
                <a:tab pos="3481385" algn="l"/>
                <a:tab pos="3930648" algn="l"/>
                <a:tab pos="4379911" algn="l"/>
                <a:tab pos="4829175" algn="l"/>
                <a:tab pos="5278438" algn="l"/>
                <a:tab pos="5727701" algn="l"/>
                <a:tab pos="6176964" algn="l"/>
                <a:tab pos="6626227" algn="l"/>
                <a:tab pos="7075490" algn="l"/>
                <a:tab pos="7524753" algn="l"/>
                <a:tab pos="7974016" algn="l"/>
                <a:tab pos="8423279" algn="l"/>
                <a:tab pos="8872542" algn="l"/>
                <a:tab pos="9321795" algn="l"/>
              </a:tabLst>
              <a:defRPr sz="1800" b="0" i="0" u="none" strike="noStrike" kern="0" cap="none" spc="0" baseline="0">
                <a:solidFill>
                  <a:srgbClr val="000000"/>
                </a:solidFill>
                <a:uFillTx/>
              </a:defRPr>
            </a:pPr>
            <a:r>
              <a:rPr lang="fr-FR" sz="2800" b="0" i="0" u="none" strike="noStrike" kern="1200" cap="none" spc="0" baseline="0" dirty="0">
                <a:solidFill>
                  <a:schemeClr val="accent6">
                    <a:lumMod val="50000"/>
                  </a:schemeClr>
                </a:solidFill>
                <a:uFillTx/>
                <a:latin typeface="Century Gothic"/>
                <a:ea typeface="Microsoft YaHei" pitchFamily="34"/>
              </a:rPr>
              <a:t>Enseignement appliqué : observation, expérimentation</a:t>
            </a:r>
          </a:p>
          <a:p>
            <a:pPr marL="338135" marR="0" lvl="0" indent="-338135" algn="l" defTabSz="449263" rtl="0" fontAlgn="auto" hangingPunct="1">
              <a:lnSpc>
                <a:spcPct val="100000"/>
              </a:lnSpc>
              <a:spcBef>
                <a:spcPts val="700"/>
              </a:spcBef>
              <a:spcAft>
                <a:spcPts val="0"/>
              </a:spcAft>
              <a:buClr>
                <a:srgbClr val="0000FF"/>
              </a:buClr>
              <a:buSzPct val="100000"/>
              <a:buFont typeface="Arial" pitchFamily="34"/>
              <a:buChar char="•"/>
              <a:tabLst>
                <a:tab pos="338135" algn="l"/>
                <a:tab pos="785806" algn="l"/>
                <a:tab pos="1235069" algn="l"/>
                <a:tab pos="1684332" algn="l"/>
                <a:tab pos="2133595" algn="l"/>
                <a:tab pos="2582858" algn="l"/>
                <a:tab pos="3032121" algn="l"/>
                <a:tab pos="3481385" algn="l"/>
                <a:tab pos="3930648" algn="l"/>
                <a:tab pos="4379911" algn="l"/>
                <a:tab pos="4829174" algn="l"/>
                <a:tab pos="5278437" algn="l"/>
                <a:tab pos="5727700" algn="l"/>
                <a:tab pos="6176963" algn="l"/>
                <a:tab pos="6626226" algn="l"/>
                <a:tab pos="7075489" algn="l"/>
                <a:tab pos="7524742" algn="l"/>
                <a:tab pos="7974005" algn="l"/>
                <a:tab pos="8423268" algn="l"/>
                <a:tab pos="8872531" algn="l"/>
                <a:tab pos="9321794" algn="l"/>
              </a:tabLst>
              <a:defRPr sz="1800" b="0" i="0" u="none" strike="noStrike" kern="0" cap="none" spc="0" baseline="0">
                <a:solidFill>
                  <a:srgbClr val="000000"/>
                </a:solidFill>
                <a:uFillTx/>
              </a:defRPr>
            </a:pPr>
            <a:r>
              <a:rPr lang="fr-FR" sz="3200" b="1" i="0" u="none" strike="noStrike" kern="1200" cap="none" spc="0" baseline="0" dirty="0">
                <a:solidFill>
                  <a:srgbClr val="0070C0"/>
                </a:solidFill>
                <a:uFillTx/>
                <a:latin typeface="Century Gothic"/>
                <a:ea typeface="Microsoft YaHei" pitchFamily="34"/>
              </a:rPr>
              <a:t>Voie PROFESSIONNELLE </a:t>
            </a:r>
            <a:r>
              <a:rPr lang="fr-FR" sz="3600" b="1" i="0" u="none" strike="noStrike" kern="1200" cap="none" spc="0" baseline="0" dirty="0">
                <a:solidFill>
                  <a:srgbClr val="0070C0"/>
                </a:solidFill>
                <a:uFillTx/>
                <a:latin typeface="Century Gothic"/>
                <a:ea typeface="Microsoft YaHei" pitchFamily="34"/>
              </a:rPr>
              <a:t>: </a:t>
            </a:r>
            <a:endParaRPr lang="fr-FR" sz="3600" b="1" dirty="0">
              <a:solidFill>
                <a:srgbClr val="0070C0"/>
              </a:solidFill>
              <a:latin typeface="Century Gothic"/>
              <a:ea typeface="Microsoft YaHei" pitchFamily="34"/>
            </a:endParaRPr>
          </a:p>
          <a:p>
            <a:pPr marR="0" lvl="0" defTabSz="449263" rtl="0" fontAlgn="auto" hangingPunct="1">
              <a:lnSpc>
                <a:spcPct val="100000"/>
              </a:lnSpc>
              <a:spcBef>
                <a:spcPts val="700"/>
              </a:spcBef>
              <a:spcAft>
                <a:spcPts val="0"/>
              </a:spcAft>
              <a:buClr>
                <a:srgbClr val="0000FF"/>
              </a:buClr>
              <a:buSzPct val="100000"/>
              <a:tabLst>
                <a:tab pos="338135" algn="l"/>
                <a:tab pos="785806" algn="l"/>
                <a:tab pos="1235069" algn="l"/>
                <a:tab pos="1684332" algn="l"/>
                <a:tab pos="2133595" algn="l"/>
                <a:tab pos="2582858" algn="l"/>
                <a:tab pos="3032121" algn="l"/>
                <a:tab pos="3481385" algn="l"/>
                <a:tab pos="3930648" algn="l"/>
                <a:tab pos="4379911" algn="l"/>
                <a:tab pos="4829174" algn="l"/>
                <a:tab pos="5278437" algn="l"/>
                <a:tab pos="5727700" algn="l"/>
                <a:tab pos="6176963" algn="l"/>
                <a:tab pos="6626226" algn="l"/>
                <a:tab pos="7075489" algn="l"/>
                <a:tab pos="7524742" algn="l"/>
                <a:tab pos="7974005" algn="l"/>
                <a:tab pos="8423268" algn="l"/>
                <a:tab pos="8872531" algn="l"/>
                <a:tab pos="9321794" algn="l"/>
              </a:tabLst>
              <a:defRPr sz="1800" b="0" i="0" u="none" strike="noStrike" kern="0" cap="none" spc="0" baseline="0">
                <a:solidFill>
                  <a:srgbClr val="000000"/>
                </a:solidFill>
                <a:uFillTx/>
              </a:defRPr>
            </a:pPr>
            <a:r>
              <a:rPr lang="fr-FR" sz="2800" b="0" i="0" u="none" strike="noStrike" kern="1200" cap="none" spc="0" baseline="0" dirty="0" smtClean="0">
                <a:solidFill>
                  <a:srgbClr val="0070C0"/>
                </a:solidFill>
                <a:uFillTx/>
                <a:latin typeface="Century Gothic"/>
                <a:ea typeface="Microsoft YaHei" pitchFamily="34"/>
              </a:rPr>
              <a:t>Acquisitions </a:t>
            </a:r>
            <a:r>
              <a:rPr lang="fr-FR" sz="2800" b="0" i="0" u="none" strike="noStrike" kern="1200" cap="none" spc="0" baseline="0" dirty="0">
                <a:solidFill>
                  <a:srgbClr val="0070C0"/>
                </a:solidFill>
                <a:uFillTx/>
                <a:latin typeface="Century Gothic"/>
                <a:ea typeface="Microsoft YaHei" pitchFamily="34"/>
              </a:rPr>
              <a:t>de connaissances et de savoir-faire </a:t>
            </a:r>
          </a:p>
          <a:p>
            <a:pPr marL="0" marR="0" lvl="0" indent="0" defTabSz="449263" rtl="0" fontAlgn="auto" hangingPunct="1">
              <a:lnSpc>
                <a:spcPct val="100000"/>
              </a:lnSpc>
              <a:spcBef>
                <a:spcPts val="700"/>
              </a:spcBef>
              <a:spcAft>
                <a:spcPts val="0"/>
              </a:spcAft>
              <a:buNone/>
              <a:tabLst>
                <a:tab pos="338135" algn="l"/>
                <a:tab pos="785817" algn="l"/>
                <a:tab pos="1235070" algn="l"/>
                <a:tab pos="1684333" algn="l"/>
                <a:tab pos="2133596" algn="l"/>
                <a:tab pos="2582859" algn="l"/>
                <a:tab pos="3032122" algn="l"/>
                <a:tab pos="3481385" algn="l"/>
                <a:tab pos="3930648" algn="l"/>
                <a:tab pos="4379911" algn="l"/>
                <a:tab pos="4829175" algn="l"/>
                <a:tab pos="5278438" algn="l"/>
                <a:tab pos="5727701" algn="l"/>
                <a:tab pos="6176964" algn="l"/>
                <a:tab pos="6626227" algn="l"/>
                <a:tab pos="7075490" algn="l"/>
                <a:tab pos="7524753" algn="l"/>
                <a:tab pos="7974016" algn="l"/>
                <a:tab pos="8423279" algn="l"/>
                <a:tab pos="8872542" algn="l"/>
                <a:tab pos="9321795" algn="l"/>
              </a:tabLst>
              <a:defRPr sz="1800" b="0" i="0" u="none" strike="noStrike" kern="0" cap="none" spc="0" baseline="0">
                <a:solidFill>
                  <a:srgbClr val="000000"/>
                </a:solidFill>
                <a:uFillTx/>
              </a:defRPr>
            </a:pPr>
            <a:r>
              <a:rPr lang="fr-FR" sz="2800" dirty="0" smtClean="0">
                <a:solidFill>
                  <a:srgbClr val="0070C0"/>
                </a:solidFill>
                <a:latin typeface="Century Gothic"/>
                <a:ea typeface="Microsoft YaHei" pitchFamily="34"/>
              </a:rPr>
              <a:t>Formations en entreprises (stages)</a:t>
            </a:r>
            <a:endParaRPr lang="fr-FR" sz="2800" b="0" i="0" u="none" strike="noStrike" kern="1200" cap="none" spc="0" baseline="0" dirty="0">
              <a:solidFill>
                <a:srgbClr val="0000FF"/>
              </a:solidFill>
              <a:uFillTx/>
              <a:latin typeface="Arial" pitchFamily="34"/>
              <a:ea typeface="Microsoft YaHei" pitchFamily="34"/>
            </a:endParaRPr>
          </a:p>
        </p:txBody>
      </p:sp>
      <p:sp>
        <p:nvSpPr>
          <p:cNvPr id="3" name="Text Box 2"/>
          <p:cNvSpPr txBox="1"/>
          <p:nvPr/>
        </p:nvSpPr>
        <p:spPr>
          <a:xfrm>
            <a:off x="1354134" y="333371"/>
            <a:ext cx="8229600" cy="1311277"/>
          </a:xfrm>
          <a:prstGeom prst="rect">
            <a:avLst/>
          </a:prstGeom>
          <a:noFill/>
          <a:ln>
            <a:noFill/>
          </a:ln>
        </p:spPr>
        <p:txBody>
          <a:bodyPr vert="horz" wrap="squar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fr-FR" sz="4000" b="1" i="0" u="none" strike="noStrike" kern="1200" cap="none" spc="0" baseline="0" dirty="0">
                <a:solidFill>
                  <a:srgbClr val="4A7090"/>
                </a:solidFill>
                <a:uFillTx/>
                <a:latin typeface="Century Gothic"/>
                <a:ea typeface="Microsoft YaHei" pitchFamily="34"/>
              </a:rPr>
              <a:t>3 types de baccalauréat …</a:t>
            </a:r>
            <a:br>
              <a:rPr lang="fr-FR" sz="4000" b="1" i="0" u="none" strike="noStrike" kern="1200" cap="none" spc="0" baseline="0" dirty="0">
                <a:solidFill>
                  <a:srgbClr val="4A7090"/>
                </a:solidFill>
                <a:uFillTx/>
                <a:latin typeface="Century Gothic"/>
                <a:ea typeface="Microsoft YaHei" pitchFamily="34"/>
              </a:rPr>
            </a:br>
            <a:r>
              <a:rPr lang="fr-FR" sz="4000" b="1" i="0" u="none" strike="noStrike" kern="1200" cap="none" spc="0" baseline="0" dirty="0">
                <a:solidFill>
                  <a:srgbClr val="4A7090"/>
                </a:solidFill>
                <a:uFillTx/>
                <a:latin typeface="Century Gothic"/>
                <a:ea typeface="Microsoft YaHei" pitchFamily="34"/>
              </a:rPr>
              <a:t>3 façons d’étudier …</a:t>
            </a: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07637" y="1"/>
            <a:ext cx="7139443" cy="1124743"/>
          </a:xfrm>
        </p:spPr>
        <p:txBody>
          <a:bodyPr/>
          <a:lstStyle/>
          <a:p>
            <a:pPr algn="ctr"/>
            <a:r>
              <a:rPr lang="fr-FR" sz="3200" b="1" dirty="0" smtClean="0">
                <a:solidFill>
                  <a:srgbClr val="002060"/>
                </a:solidFill>
                <a:effectLst>
                  <a:outerShdw blurRad="38100" dist="38100" dir="2700000" algn="tl">
                    <a:srgbClr val="000000">
                      <a:alpha val="43137"/>
                    </a:srgbClr>
                  </a:outerShdw>
                </a:effectLst>
              </a:rPr>
              <a:t>L.P J de Prades</a:t>
            </a:r>
            <a:br>
              <a:rPr lang="fr-FR" sz="3200" b="1" dirty="0" smtClean="0">
                <a:solidFill>
                  <a:srgbClr val="002060"/>
                </a:solidFill>
                <a:effectLst>
                  <a:outerShdw blurRad="38100" dist="38100" dir="2700000" algn="tl">
                    <a:srgbClr val="000000">
                      <a:alpha val="43137"/>
                    </a:srgbClr>
                  </a:outerShdw>
                </a:effectLst>
              </a:rPr>
            </a:br>
            <a:r>
              <a:rPr lang="fr-FR" sz="3200" b="1" dirty="0" smtClean="0">
                <a:solidFill>
                  <a:srgbClr val="002060"/>
                </a:solidFill>
                <a:effectLst>
                  <a:outerShdw blurRad="38100" dist="38100" dir="2700000" algn="tl">
                    <a:srgbClr val="000000">
                      <a:alpha val="43137"/>
                    </a:srgbClr>
                  </a:outerShdw>
                </a:effectLst>
              </a:rPr>
              <a:t>Castelsarrasin</a:t>
            </a:r>
            <a:br>
              <a:rPr lang="fr-FR" sz="3200" b="1" dirty="0" smtClean="0">
                <a:solidFill>
                  <a:srgbClr val="002060"/>
                </a:solidFill>
                <a:effectLst>
                  <a:outerShdw blurRad="38100" dist="38100" dir="2700000" algn="tl">
                    <a:srgbClr val="000000">
                      <a:alpha val="43137"/>
                    </a:srgbClr>
                  </a:outerShdw>
                </a:effectLst>
              </a:rPr>
            </a:br>
            <a:r>
              <a:rPr lang="fr-FR" sz="3200" b="1" dirty="0" smtClean="0">
                <a:solidFill>
                  <a:srgbClr val="002060"/>
                </a:solidFill>
                <a:effectLst>
                  <a:outerShdw blurRad="38100" dist="38100" dir="2700000" algn="tl">
                    <a:srgbClr val="000000">
                      <a:alpha val="43137"/>
                    </a:srgbClr>
                  </a:outerShdw>
                </a:effectLst>
              </a:rPr>
              <a:t>Les bacs professionnels proposés</a:t>
            </a:r>
            <a:endParaRPr lang="fr-FR" sz="3200" b="1" dirty="0">
              <a:solidFill>
                <a:srgbClr val="002060"/>
              </a:solidFill>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2001466" y="1700808"/>
            <a:ext cx="7776864" cy="5112568"/>
          </a:xfrm>
        </p:spPr>
        <p:txBody>
          <a:bodyPr/>
          <a:lstStyle/>
          <a:p>
            <a:r>
              <a:rPr lang="fr-FR" sz="2800" b="1" dirty="0" smtClean="0">
                <a:solidFill>
                  <a:schemeClr val="accent2">
                    <a:lumMod val="75000"/>
                  </a:schemeClr>
                </a:solidFill>
              </a:rPr>
              <a:t>Assistance à la gestion des organisations et de leurs activités AGORA (F M)</a:t>
            </a:r>
          </a:p>
          <a:p>
            <a:r>
              <a:rPr lang="fr-FR" sz="2800" b="1" dirty="0" smtClean="0">
                <a:solidFill>
                  <a:schemeClr val="accent2">
                    <a:lumMod val="75000"/>
                  </a:schemeClr>
                </a:solidFill>
              </a:rPr>
              <a:t>Métiers du Commerce et de la Vente: options A et B (F M)</a:t>
            </a:r>
          </a:p>
          <a:p>
            <a:endParaRPr lang="fr-FR" sz="2800" b="1" dirty="0" smtClean="0">
              <a:solidFill>
                <a:schemeClr val="accent2">
                  <a:lumMod val="75000"/>
                </a:schemeClr>
              </a:solidFill>
            </a:endParaRPr>
          </a:p>
          <a:p>
            <a:r>
              <a:rPr lang="fr-FR" sz="2800" b="1" dirty="0" smtClean="0">
                <a:solidFill>
                  <a:schemeClr val="accent2">
                    <a:lumMod val="75000"/>
                  </a:schemeClr>
                </a:solidFill>
              </a:rPr>
              <a:t>Cuisine (F M)</a:t>
            </a:r>
          </a:p>
          <a:p>
            <a:r>
              <a:rPr lang="fr-FR" sz="2800" b="1" dirty="0" smtClean="0">
                <a:solidFill>
                  <a:schemeClr val="accent2">
                    <a:lumMod val="75000"/>
                  </a:schemeClr>
                </a:solidFill>
              </a:rPr>
              <a:t>Commercialisation et Services en restauration (F M) </a:t>
            </a:r>
          </a:p>
          <a:p>
            <a:endParaRPr lang="fr-FR" sz="2800" b="1" dirty="0" smtClean="0">
              <a:solidFill>
                <a:schemeClr val="accent2">
                  <a:lumMod val="75000"/>
                </a:schemeClr>
              </a:solidFill>
            </a:endParaRPr>
          </a:p>
          <a:p>
            <a:pPr marL="0" indent="0">
              <a:buNone/>
            </a:pPr>
            <a:r>
              <a:rPr lang="fr-FR" sz="2400" b="1" dirty="0" smtClean="0">
                <a:solidFill>
                  <a:schemeClr val="accent2">
                    <a:lumMod val="75000"/>
                  </a:schemeClr>
                </a:solidFill>
              </a:rPr>
              <a:t>NB: des CAP services, restauration, alimentation</a:t>
            </a:r>
            <a:endParaRPr lang="fr-FR" sz="2400" b="1" dirty="0">
              <a:solidFill>
                <a:schemeClr val="accent2">
                  <a:lumMod val="75000"/>
                </a:schemeClr>
              </a:solidFill>
            </a:endParaRPr>
          </a:p>
        </p:txBody>
      </p:sp>
    </p:spTree>
    <p:extLst>
      <p:ext uri="{BB962C8B-B14F-4D97-AF65-F5344CB8AC3E}">
        <p14:creationId xmlns:p14="http://schemas.microsoft.com/office/powerpoint/2010/main" xmlns="" val="255468071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07637" y="624105"/>
            <a:ext cx="7139443" cy="1868791"/>
          </a:xfrm>
        </p:spPr>
        <p:txBody>
          <a:bodyPr/>
          <a:lstStyle/>
          <a:p>
            <a:pPr algn="ctr"/>
            <a:r>
              <a:rPr lang="fr-FR" sz="3200" b="1" dirty="0" smtClean="0">
                <a:solidFill>
                  <a:srgbClr val="002060"/>
                </a:solidFill>
                <a:effectLst>
                  <a:outerShdw blurRad="38100" dist="38100" dir="2700000" algn="tl">
                    <a:srgbClr val="000000">
                      <a:alpha val="43137"/>
                    </a:srgbClr>
                  </a:outerShdw>
                </a:effectLst>
              </a:rPr>
              <a:t>L.P Olympe de Gouges</a:t>
            </a:r>
            <a:br>
              <a:rPr lang="fr-FR" sz="3200" b="1" dirty="0" smtClean="0">
                <a:solidFill>
                  <a:srgbClr val="002060"/>
                </a:solidFill>
                <a:effectLst>
                  <a:outerShdw blurRad="38100" dist="38100" dir="2700000" algn="tl">
                    <a:srgbClr val="000000">
                      <a:alpha val="43137"/>
                    </a:srgbClr>
                  </a:outerShdw>
                </a:effectLst>
              </a:rPr>
            </a:br>
            <a:r>
              <a:rPr lang="fr-FR" sz="3200" b="1" dirty="0" smtClean="0">
                <a:solidFill>
                  <a:srgbClr val="002060"/>
                </a:solidFill>
                <a:effectLst>
                  <a:outerShdw blurRad="38100" dist="38100" dir="2700000" algn="tl">
                    <a:srgbClr val="000000">
                      <a:alpha val="43137"/>
                    </a:srgbClr>
                  </a:outerShdw>
                </a:effectLst>
              </a:rPr>
              <a:t>MONTECH</a:t>
            </a:r>
            <a:br>
              <a:rPr lang="fr-FR" sz="3200" b="1" dirty="0" smtClean="0">
                <a:solidFill>
                  <a:srgbClr val="002060"/>
                </a:solidFill>
                <a:effectLst>
                  <a:outerShdw blurRad="38100" dist="38100" dir="2700000" algn="tl">
                    <a:srgbClr val="000000">
                      <a:alpha val="43137"/>
                    </a:srgbClr>
                  </a:outerShdw>
                </a:effectLst>
              </a:rPr>
            </a:br>
            <a:r>
              <a:rPr lang="fr-FR" sz="3200" b="1" dirty="0" smtClean="0">
                <a:solidFill>
                  <a:srgbClr val="002060"/>
                </a:solidFill>
                <a:effectLst>
                  <a:outerShdw blurRad="38100" dist="38100" dir="2700000" algn="tl">
                    <a:srgbClr val="000000">
                      <a:alpha val="43137"/>
                    </a:srgbClr>
                  </a:outerShdw>
                </a:effectLst>
              </a:rPr>
              <a:t/>
            </a:r>
            <a:br>
              <a:rPr lang="fr-FR" sz="3200" b="1" dirty="0" smtClean="0">
                <a:solidFill>
                  <a:srgbClr val="002060"/>
                </a:solidFill>
                <a:effectLst>
                  <a:outerShdw blurRad="38100" dist="38100" dir="2700000" algn="tl">
                    <a:srgbClr val="000000">
                      <a:alpha val="43137"/>
                    </a:srgbClr>
                  </a:outerShdw>
                </a:effectLst>
              </a:rPr>
            </a:br>
            <a:r>
              <a:rPr lang="fr-FR" sz="3200" b="1" dirty="0" smtClean="0">
                <a:solidFill>
                  <a:srgbClr val="002060"/>
                </a:solidFill>
                <a:effectLst>
                  <a:outerShdw blurRad="38100" dist="38100" dir="2700000" algn="tl">
                    <a:srgbClr val="000000">
                      <a:alpha val="43137"/>
                    </a:srgbClr>
                  </a:outerShdw>
                </a:effectLst>
              </a:rPr>
              <a:t>Les bacs professionnels proposés</a:t>
            </a:r>
            <a:endParaRPr lang="fr-FR" sz="3200" b="1" dirty="0">
              <a:solidFill>
                <a:srgbClr val="002060"/>
              </a:solidFill>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1876506" y="3140968"/>
            <a:ext cx="7601703" cy="3168352"/>
          </a:xfrm>
        </p:spPr>
        <p:txBody>
          <a:bodyPr/>
          <a:lstStyle/>
          <a:p>
            <a:r>
              <a:rPr lang="fr-FR" sz="2800" b="1" dirty="0" smtClean="0">
                <a:solidFill>
                  <a:schemeClr val="accent2">
                    <a:lumMod val="75000"/>
                  </a:schemeClr>
                </a:solidFill>
              </a:rPr>
              <a:t>Assistance à la gestion des organisations et de leurs activités AGORA (F M)</a:t>
            </a:r>
          </a:p>
          <a:p>
            <a:endParaRPr lang="fr-FR" sz="2800" b="1" dirty="0" smtClean="0">
              <a:solidFill>
                <a:schemeClr val="accent2">
                  <a:lumMod val="75000"/>
                </a:schemeClr>
              </a:solidFill>
            </a:endParaRPr>
          </a:p>
          <a:p>
            <a:r>
              <a:rPr lang="fr-FR" sz="2800" b="1" dirty="0" smtClean="0">
                <a:solidFill>
                  <a:schemeClr val="accent2">
                    <a:lumMod val="75000"/>
                  </a:schemeClr>
                </a:solidFill>
              </a:rPr>
              <a:t>Métiers du Commerce et de la Vente: options A et B (F M)</a:t>
            </a:r>
            <a:endParaRPr lang="fr-FR" sz="2800" b="1" dirty="0">
              <a:solidFill>
                <a:schemeClr val="accent2">
                  <a:lumMod val="75000"/>
                </a:schemeClr>
              </a:solidFill>
            </a:endParaRPr>
          </a:p>
        </p:txBody>
      </p:sp>
    </p:spTree>
    <p:extLst>
      <p:ext uri="{BB962C8B-B14F-4D97-AF65-F5344CB8AC3E}">
        <p14:creationId xmlns:p14="http://schemas.microsoft.com/office/powerpoint/2010/main" xmlns="" val="16273818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solidFill>
                  <a:srgbClr val="3494BA"/>
                </a:solidFill>
                <a:effectLst>
                  <a:outerShdw dist="38096" dir="2700000">
                    <a:srgbClr val="C0C0C0"/>
                  </a:outerShdw>
                </a:effectLst>
              </a:rPr>
              <a:t>LP des métiers du bâtiment</a:t>
            </a:r>
            <a:br>
              <a:rPr lang="fr-FR" b="1" dirty="0" smtClean="0">
                <a:solidFill>
                  <a:srgbClr val="3494BA"/>
                </a:solidFill>
                <a:effectLst>
                  <a:outerShdw dist="38096" dir="2700000">
                    <a:srgbClr val="C0C0C0"/>
                  </a:outerShdw>
                </a:effectLst>
              </a:rPr>
            </a:br>
            <a:r>
              <a:rPr lang="fr-FR" b="1" dirty="0" smtClean="0">
                <a:solidFill>
                  <a:srgbClr val="3494BA"/>
                </a:solidFill>
                <a:effectLst>
                  <a:outerShdw dist="38096" dir="2700000">
                    <a:srgbClr val="C0C0C0"/>
                  </a:outerShdw>
                </a:effectLst>
              </a:rPr>
              <a:t>Beaumont de Lomagne</a:t>
            </a:r>
            <a:endParaRPr lang="fr-FR" dirty="0"/>
          </a:p>
        </p:txBody>
      </p:sp>
      <p:sp>
        <p:nvSpPr>
          <p:cNvPr id="3" name="Espace réservé du contenu 2"/>
          <p:cNvSpPr>
            <a:spLocks noGrp="1"/>
          </p:cNvSpPr>
          <p:nvPr>
            <p:ph idx="1"/>
          </p:nvPr>
        </p:nvSpPr>
        <p:spPr>
          <a:xfrm>
            <a:off x="1785442" y="1904996"/>
            <a:ext cx="8122145" cy="4836372"/>
          </a:xfrm>
        </p:spPr>
        <p:txBody>
          <a:bodyPr/>
          <a:lstStyle/>
          <a:p>
            <a:r>
              <a:rPr lang="fr-FR" sz="2800" dirty="0" smtClean="0"/>
              <a:t>Métiers de la construction durable du bâtiment et des travaux publics (</a:t>
            </a:r>
            <a:r>
              <a:rPr lang="fr-FR" sz="2800" b="1" dirty="0" smtClean="0"/>
              <a:t>F M)</a:t>
            </a:r>
          </a:p>
          <a:p>
            <a:pPr marL="0" indent="0">
              <a:buNone/>
            </a:pPr>
            <a:endParaRPr lang="fr-FR" sz="2800" b="1" dirty="0" smtClean="0"/>
          </a:p>
          <a:p>
            <a:r>
              <a:rPr lang="fr-FR" sz="2800" dirty="0"/>
              <a:t>E</a:t>
            </a:r>
            <a:r>
              <a:rPr lang="fr-FR" sz="2800" dirty="0" smtClean="0"/>
              <a:t>conomie de la construction, assistant architecte (</a:t>
            </a:r>
            <a:r>
              <a:rPr lang="fr-FR" sz="2800" b="1" dirty="0" smtClean="0"/>
              <a:t>F M)</a:t>
            </a:r>
          </a:p>
          <a:p>
            <a:r>
              <a:rPr lang="fr-FR" sz="2800" dirty="0" smtClean="0"/>
              <a:t>Technicien Géomètre topographe (</a:t>
            </a:r>
            <a:r>
              <a:rPr lang="fr-FR" sz="2800" b="1" dirty="0" smtClean="0"/>
              <a:t>F M)</a:t>
            </a:r>
          </a:p>
          <a:p>
            <a:endParaRPr lang="fr-FR" sz="2800" dirty="0" smtClean="0"/>
          </a:p>
          <a:p>
            <a:r>
              <a:rPr lang="fr-FR" sz="2800" dirty="0" smtClean="0"/>
              <a:t>Chauffage et climatisation (</a:t>
            </a:r>
            <a:r>
              <a:rPr lang="fr-FR" sz="2800" b="1" dirty="0" smtClean="0"/>
              <a:t>F M)</a:t>
            </a:r>
          </a:p>
          <a:p>
            <a:r>
              <a:rPr lang="fr-FR" sz="2800" dirty="0" smtClean="0"/>
              <a:t>Technicien Menuisier agenceur </a:t>
            </a:r>
            <a:r>
              <a:rPr lang="fr-FR" sz="2800" b="1" dirty="0" smtClean="0"/>
              <a:t>(F M)</a:t>
            </a:r>
          </a:p>
          <a:p>
            <a:endParaRPr lang="fr-FR" sz="2800" dirty="0" smtClean="0"/>
          </a:p>
          <a:p>
            <a:pPr marL="0" indent="0">
              <a:buNone/>
            </a:pPr>
            <a:endParaRPr lang="fr-FR" sz="2800" dirty="0" smtClean="0"/>
          </a:p>
          <a:p>
            <a:r>
              <a:rPr lang="fr-FR" sz="2800" dirty="0" smtClean="0"/>
              <a:t>Maintenance des Equipements Industriels</a:t>
            </a:r>
            <a:endParaRPr lang="fr-FR" sz="2800" dirty="0"/>
          </a:p>
        </p:txBody>
      </p:sp>
    </p:spTree>
    <p:extLst>
      <p:ext uri="{BB962C8B-B14F-4D97-AF65-F5344CB8AC3E}">
        <p14:creationId xmlns:p14="http://schemas.microsoft.com/office/powerpoint/2010/main" xmlns="" val="60359479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07637" y="260649"/>
            <a:ext cx="7139443" cy="1368151"/>
          </a:xfrm>
        </p:spPr>
        <p:txBody>
          <a:bodyPr/>
          <a:lstStyle/>
          <a:p>
            <a:pPr algn="ctr"/>
            <a:r>
              <a:rPr lang="fr-FR" b="1" dirty="0" smtClean="0">
                <a:solidFill>
                  <a:srgbClr val="3494BA"/>
                </a:solidFill>
                <a:effectLst>
                  <a:outerShdw dist="38096" dir="2700000">
                    <a:srgbClr val="C0C0C0"/>
                  </a:outerShdw>
                </a:effectLst>
              </a:rPr>
              <a:t>LPO J. Baylet</a:t>
            </a:r>
            <a:br>
              <a:rPr lang="fr-FR" b="1" dirty="0" smtClean="0">
                <a:solidFill>
                  <a:srgbClr val="3494BA"/>
                </a:solidFill>
                <a:effectLst>
                  <a:outerShdw dist="38096" dir="2700000">
                    <a:srgbClr val="C0C0C0"/>
                  </a:outerShdw>
                </a:effectLst>
              </a:rPr>
            </a:br>
            <a:r>
              <a:rPr lang="fr-FR" b="1" dirty="0" smtClean="0">
                <a:solidFill>
                  <a:srgbClr val="3494BA"/>
                </a:solidFill>
                <a:effectLst>
                  <a:outerShdw dist="38096" dir="2700000">
                    <a:srgbClr val="C0C0C0"/>
                  </a:outerShdw>
                </a:effectLst>
              </a:rPr>
              <a:t>Valence d’Agen</a:t>
            </a:r>
            <a:endParaRPr lang="fr-FR" dirty="0"/>
          </a:p>
        </p:txBody>
      </p:sp>
      <p:sp>
        <p:nvSpPr>
          <p:cNvPr id="3" name="Espace réservé du contenu 2"/>
          <p:cNvSpPr>
            <a:spLocks noGrp="1"/>
          </p:cNvSpPr>
          <p:nvPr>
            <p:ph idx="1"/>
          </p:nvPr>
        </p:nvSpPr>
        <p:spPr>
          <a:xfrm>
            <a:off x="1497410" y="1772816"/>
            <a:ext cx="8280920" cy="4680520"/>
          </a:xfrm>
        </p:spPr>
        <p:txBody>
          <a:bodyPr/>
          <a:lstStyle/>
          <a:p>
            <a:r>
              <a:rPr lang="fr-FR" sz="2800" dirty="0" smtClean="0"/>
              <a:t>Métiers de l’électricité </a:t>
            </a:r>
            <a:r>
              <a:rPr lang="fr-FR" sz="2800" b="1" dirty="0" smtClean="0"/>
              <a:t>(F M)</a:t>
            </a:r>
          </a:p>
          <a:p>
            <a:r>
              <a:rPr lang="fr-FR" sz="2800" dirty="0" smtClean="0"/>
              <a:t>Maintenance des voitures et véhicules de transport routier </a:t>
            </a:r>
            <a:r>
              <a:rPr lang="fr-FR" sz="2800" b="1" dirty="0" smtClean="0"/>
              <a:t>(F M)</a:t>
            </a:r>
          </a:p>
          <a:p>
            <a:r>
              <a:rPr lang="fr-FR" sz="2800" dirty="0" smtClean="0"/>
              <a:t>Logistique </a:t>
            </a:r>
            <a:r>
              <a:rPr lang="fr-FR" sz="2800" b="1" dirty="0" smtClean="0"/>
              <a:t>(F M)</a:t>
            </a:r>
          </a:p>
          <a:p>
            <a:pPr marL="0" indent="0">
              <a:buNone/>
            </a:pPr>
            <a:endParaRPr lang="fr-FR" sz="2800" dirty="0" smtClean="0"/>
          </a:p>
          <a:p>
            <a:r>
              <a:rPr lang="fr-FR" sz="2800" dirty="0" smtClean="0"/>
              <a:t>Conducteur </a:t>
            </a:r>
            <a:r>
              <a:rPr lang="fr-FR" sz="2400" dirty="0" smtClean="0"/>
              <a:t>Transport routier de marchandises (Bac pro)</a:t>
            </a:r>
          </a:p>
          <a:p>
            <a:r>
              <a:rPr lang="fr-FR" sz="2800" dirty="0" smtClean="0"/>
              <a:t>Conducteur livreur de marchandises (</a:t>
            </a:r>
            <a:r>
              <a:rPr lang="fr-FR" sz="2400" dirty="0" smtClean="0"/>
              <a:t>CAP)</a:t>
            </a:r>
          </a:p>
          <a:p>
            <a:pPr marL="0" indent="0">
              <a:buNone/>
            </a:pPr>
            <a:r>
              <a:rPr lang="fr-FR" sz="2800" dirty="0"/>
              <a:t> </a:t>
            </a:r>
            <a:r>
              <a:rPr lang="fr-FR" sz="2800" dirty="0" smtClean="0"/>
              <a:t>( </a:t>
            </a:r>
            <a:r>
              <a:rPr lang="fr-FR" sz="2800" b="1" dirty="0" smtClean="0"/>
              <a:t>Visite médicale </a:t>
            </a:r>
            <a:r>
              <a:rPr lang="fr-FR" sz="2800" dirty="0" smtClean="0"/>
              <a:t>)</a:t>
            </a:r>
          </a:p>
          <a:p>
            <a:endParaRPr lang="fr-FR" sz="2800" dirty="0" smtClean="0"/>
          </a:p>
          <a:p>
            <a:pPr marL="0" indent="0">
              <a:buNone/>
            </a:pPr>
            <a:endParaRPr lang="fr-FR" sz="2800" dirty="0" smtClean="0"/>
          </a:p>
          <a:p>
            <a:r>
              <a:rPr lang="fr-FR" sz="2800" dirty="0" smtClean="0"/>
              <a:t>Maintenance des Equipements Industriels</a:t>
            </a:r>
            <a:endParaRPr lang="fr-FR" sz="2800" dirty="0"/>
          </a:p>
        </p:txBody>
      </p:sp>
    </p:spTree>
    <p:extLst>
      <p:ext uri="{BB962C8B-B14F-4D97-AF65-F5344CB8AC3E}">
        <p14:creationId xmlns:p14="http://schemas.microsoft.com/office/powerpoint/2010/main" xmlns="" val="367211204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effectLst>
                  <a:outerShdw blurRad="38100" dist="38100" dir="2700000" algn="tl">
                    <a:srgbClr val="000000">
                      <a:alpha val="43137"/>
                    </a:srgbClr>
                  </a:outerShdw>
                </a:effectLst>
              </a:rPr>
              <a:t>LPA Campus terre et vie </a:t>
            </a:r>
            <a:br>
              <a:rPr lang="fr-FR" b="1" dirty="0" smtClean="0">
                <a:effectLst>
                  <a:outerShdw blurRad="38100" dist="38100" dir="2700000" algn="tl">
                    <a:srgbClr val="000000">
                      <a:alpha val="43137"/>
                    </a:srgbClr>
                  </a:outerShdw>
                </a:effectLst>
              </a:rPr>
            </a:br>
            <a:r>
              <a:rPr lang="fr-FR" b="1" dirty="0" smtClean="0">
                <a:effectLst>
                  <a:outerShdw blurRad="38100" dist="38100" dir="2700000" algn="tl">
                    <a:srgbClr val="000000">
                      <a:alpha val="43137"/>
                    </a:srgbClr>
                  </a:outerShdw>
                </a:effectLst>
              </a:rPr>
              <a:t>(</a:t>
            </a:r>
            <a:r>
              <a:rPr lang="fr-FR" b="1" dirty="0" err="1" smtClean="0">
                <a:effectLst>
                  <a:outerShdw blurRad="38100" dist="38100" dir="2700000" algn="tl">
                    <a:srgbClr val="000000">
                      <a:alpha val="43137"/>
                    </a:srgbClr>
                  </a:outerShdw>
                </a:effectLst>
              </a:rPr>
              <a:t>Capou</a:t>
            </a:r>
            <a:r>
              <a:rPr lang="fr-FR" b="1" dirty="0" smtClean="0">
                <a:effectLst>
                  <a:outerShdw blurRad="38100" dist="38100" dir="2700000" algn="tl">
                    <a:srgbClr val="000000">
                      <a:alpha val="43137"/>
                    </a:srgbClr>
                  </a:outerShdw>
                </a:effectLst>
              </a:rPr>
              <a:t>) Montauban</a:t>
            </a:r>
            <a:endParaRPr lang="fr-FR" b="1"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2104618" y="2420888"/>
            <a:ext cx="7385679" cy="3490332"/>
          </a:xfrm>
        </p:spPr>
        <p:txBody>
          <a:bodyPr/>
          <a:lstStyle/>
          <a:p>
            <a:r>
              <a:rPr lang="fr-FR" sz="3600" dirty="0" smtClean="0"/>
              <a:t>Baccalauréat Professionnel :</a:t>
            </a:r>
          </a:p>
          <a:p>
            <a:endParaRPr lang="fr-FR" sz="3600" dirty="0" smtClean="0"/>
          </a:p>
          <a:p>
            <a:pPr marL="0" indent="0">
              <a:buNone/>
            </a:pPr>
            <a:r>
              <a:rPr lang="fr-FR" sz="3600" dirty="0" smtClean="0"/>
              <a:t>SAPAT Services aux Personnes et Animation des Territoires</a:t>
            </a:r>
            <a:endParaRPr lang="fr-FR" sz="3600" dirty="0"/>
          </a:p>
        </p:txBody>
      </p:sp>
    </p:spTree>
    <p:extLst>
      <p:ext uri="{BB962C8B-B14F-4D97-AF65-F5344CB8AC3E}">
        <p14:creationId xmlns:p14="http://schemas.microsoft.com/office/powerpoint/2010/main" xmlns="" val="270578013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stretch>
            <a:fillRect/>
          </a:stretch>
        </p:blipFill>
        <p:spPr>
          <a:xfrm>
            <a:off x="458556" y="1099812"/>
            <a:ext cx="8990476" cy="4658375"/>
          </a:xfrm>
          <a:prstGeom prst="rect">
            <a:avLst/>
          </a:prstGeom>
        </p:spPr>
      </p:pic>
    </p:spTree>
    <p:extLst>
      <p:ext uri="{BB962C8B-B14F-4D97-AF65-F5344CB8AC3E}">
        <p14:creationId xmlns:p14="http://schemas.microsoft.com/office/powerpoint/2010/main" xmlns="" val="190816098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0"/>
          <p:cNvSpPr txBox="1"/>
          <p:nvPr/>
        </p:nvSpPr>
        <p:spPr>
          <a:xfrm>
            <a:off x="1641426" y="212494"/>
            <a:ext cx="7848871" cy="1202506"/>
          </a:xfrm>
          <a:prstGeom prst="rect">
            <a:avLst/>
          </a:prstGeom>
          <a:noFill/>
          <a:ln>
            <a:noFill/>
          </a:ln>
        </p:spPr>
        <p:txBody>
          <a:bodyPr vert="horz" wrap="square" lIns="90004" tIns="46798" rIns="90004" bIns="46798" anchor="ctr" anchorCtr="1" compatLnSpc="1">
            <a:spAutoFit/>
          </a:bodyPr>
          <a:lstStyle/>
          <a:p>
            <a:pPr marL="0" marR="0" lvl="0" indent="0" algn="ctr"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en-GB" sz="3600" b="1" i="0" u="none" strike="noStrike" kern="1200" cap="none" spc="0" baseline="0" dirty="0">
                <a:solidFill>
                  <a:schemeClr val="tx2"/>
                </a:solidFill>
                <a:uFillTx/>
                <a:latin typeface="Century Gothic"/>
                <a:ea typeface="Microsoft YaHei"/>
                <a:cs typeface="Arial Unicode MS" pitchFamily="32"/>
              </a:rPr>
              <a:t>Affectation</a:t>
            </a:r>
            <a:br>
              <a:rPr lang="en-GB" sz="3600" b="1" i="0" u="none" strike="noStrike" kern="1200" cap="none" spc="0" baseline="0" dirty="0">
                <a:solidFill>
                  <a:schemeClr val="tx2"/>
                </a:solidFill>
                <a:uFillTx/>
                <a:latin typeface="Century Gothic"/>
                <a:ea typeface="Microsoft YaHei"/>
                <a:cs typeface="Arial Unicode MS" pitchFamily="32"/>
              </a:rPr>
            </a:br>
            <a:r>
              <a:rPr lang="en-GB" sz="3600" b="1" i="0" u="none" strike="noStrike" kern="1200" cap="none" spc="0" baseline="0" dirty="0">
                <a:solidFill>
                  <a:schemeClr val="tx2"/>
                </a:solidFill>
                <a:uFillTx/>
                <a:latin typeface="Century Gothic"/>
                <a:ea typeface="Microsoft YaHei"/>
                <a:cs typeface="Arial Unicode MS" pitchFamily="32"/>
              </a:rPr>
              <a:t>en 2nde pro au LP / </a:t>
            </a:r>
            <a:r>
              <a:rPr lang="en-GB" sz="3600" b="1" i="0" u="none" strike="noStrike" kern="1200" cap="none" spc="0" baseline="0" dirty="0" smtClean="0">
                <a:solidFill>
                  <a:schemeClr val="tx2"/>
                </a:solidFill>
                <a:uFillTx/>
                <a:latin typeface="Century Gothic"/>
                <a:ea typeface="Microsoft YaHei"/>
                <a:cs typeface="Arial Unicode MS" pitchFamily="32"/>
              </a:rPr>
              <a:t>LPA publics</a:t>
            </a:r>
            <a:endParaRPr lang="en-GB" sz="3600" b="1" i="0" u="none" strike="noStrike" kern="1200" cap="none" spc="0" baseline="0" dirty="0">
              <a:solidFill>
                <a:schemeClr val="tx2"/>
              </a:solidFill>
              <a:uFillTx/>
              <a:latin typeface="Century Gothic"/>
              <a:ea typeface="Microsoft YaHei"/>
              <a:cs typeface="Arial Unicode MS" pitchFamily="32"/>
            </a:endParaRPr>
          </a:p>
        </p:txBody>
      </p:sp>
      <p:sp>
        <p:nvSpPr>
          <p:cNvPr id="11" name="ZoneTexte 10"/>
          <p:cNvSpPr txBox="1"/>
          <p:nvPr/>
        </p:nvSpPr>
        <p:spPr>
          <a:xfrm>
            <a:off x="2145482" y="1628800"/>
            <a:ext cx="7762106" cy="4955203"/>
          </a:xfrm>
          <a:prstGeom prst="rect">
            <a:avLst/>
          </a:prstGeom>
          <a:noFill/>
        </p:spPr>
        <p:txBody>
          <a:bodyPr wrap="square" rtlCol="0">
            <a:spAutoFit/>
          </a:bodyPr>
          <a:lstStyle/>
          <a:p>
            <a:r>
              <a:rPr lang="fr-FR" sz="3200" b="1" dirty="0" smtClean="0"/>
              <a:t>Orientation</a:t>
            </a:r>
            <a:r>
              <a:rPr lang="fr-FR" sz="3200" dirty="0" smtClean="0"/>
              <a:t>= passage en 2</a:t>
            </a:r>
            <a:r>
              <a:rPr lang="fr-FR" sz="3200" baseline="30000" dirty="0" smtClean="0"/>
              <a:t>nde</a:t>
            </a:r>
            <a:r>
              <a:rPr lang="fr-FR" sz="3200" dirty="0" smtClean="0"/>
              <a:t> professionnelle</a:t>
            </a:r>
            <a:endParaRPr lang="fr-FR" sz="3200" b="1" dirty="0" smtClean="0"/>
          </a:p>
          <a:p>
            <a:r>
              <a:rPr lang="fr-FR" sz="3200" b="1" dirty="0" smtClean="0"/>
              <a:t>Affectation</a:t>
            </a:r>
            <a:r>
              <a:rPr lang="fr-FR" sz="3200" dirty="0" smtClean="0"/>
              <a:t>= demandes/places</a:t>
            </a:r>
          </a:p>
          <a:p>
            <a:r>
              <a:rPr lang="fr-FR" sz="3200" dirty="0" smtClean="0"/>
              <a:t>-Nombre de places limité en 2</a:t>
            </a:r>
            <a:r>
              <a:rPr lang="fr-FR" sz="3200" baseline="30000" dirty="0" smtClean="0"/>
              <a:t>nde</a:t>
            </a:r>
            <a:r>
              <a:rPr lang="fr-FR" sz="3200" dirty="0" smtClean="0"/>
              <a:t> pro</a:t>
            </a:r>
          </a:p>
          <a:p>
            <a:r>
              <a:rPr lang="fr-FR" sz="3200" dirty="0" smtClean="0"/>
              <a:t>-Sélection sur dossiers scolaires</a:t>
            </a:r>
            <a:endParaRPr lang="fr-FR" sz="3200" dirty="0"/>
          </a:p>
          <a:p>
            <a:r>
              <a:rPr lang="fr-FR" sz="3200" b="1" u="sng" dirty="0" smtClean="0"/>
              <a:t>Ce qui compte :</a:t>
            </a:r>
          </a:p>
          <a:p>
            <a:pPr marL="457200" indent="-457200">
              <a:buFontTx/>
              <a:buChar char="-"/>
            </a:pPr>
            <a:r>
              <a:rPr lang="fr-FR" sz="3200" dirty="0" smtClean="0"/>
              <a:t>Avis du chef d’établissement </a:t>
            </a:r>
          </a:p>
          <a:p>
            <a:r>
              <a:rPr lang="fr-FR" sz="2800" dirty="0"/>
              <a:t>(</a:t>
            </a:r>
            <a:r>
              <a:rPr lang="fr-FR" sz="2400" dirty="0" smtClean="0"/>
              <a:t>très favorable, favorable, réservé)</a:t>
            </a:r>
          </a:p>
          <a:p>
            <a:pPr>
              <a:buFontTx/>
              <a:buChar char="-"/>
            </a:pPr>
            <a:r>
              <a:rPr lang="fr-FR" sz="3200" dirty="0" smtClean="0"/>
              <a:t> Notes aux 3 trimestres de l’année de 3</a:t>
            </a:r>
            <a:r>
              <a:rPr lang="fr-FR" sz="3200" baseline="30000" dirty="0" smtClean="0"/>
              <a:t>ème</a:t>
            </a:r>
            <a:r>
              <a:rPr lang="fr-FR" sz="3200" dirty="0" smtClean="0"/>
              <a:t> </a:t>
            </a:r>
          </a:p>
          <a:p>
            <a:pPr>
              <a:buFontTx/>
              <a:buChar char="-"/>
            </a:pPr>
            <a:r>
              <a:rPr lang="fr-FR" sz="3200" dirty="0" smtClean="0"/>
              <a:t> bonus géographique (départemental ou   académique)</a:t>
            </a:r>
            <a:endParaRPr lang="fr-FR" sz="3200" dirty="0"/>
          </a:p>
        </p:txBody>
      </p:sp>
    </p:spTree>
    <p:extLst>
      <p:ext uri="{BB962C8B-B14F-4D97-AF65-F5344CB8AC3E}">
        <p14:creationId xmlns:p14="http://schemas.microsoft.com/office/powerpoint/2010/main" xmlns="" val="150366408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stretch>
            <a:fillRect/>
          </a:stretch>
        </p:blipFill>
        <p:spPr>
          <a:xfrm>
            <a:off x="764915" y="76215"/>
            <a:ext cx="8377758" cy="6705570"/>
          </a:xfrm>
          <a:prstGeom prst="rect">
            <a:avLst/>
          </a:prstGeom>
        </p:spPr>
      </p:pic>
    </p:spTree>
    <p:extLst>
      <p:ext uri="{BB962C8B-B14F-4D97-AF65-F5344CB8AC3E}">
        <p14:creationId xmlns:p14="http://schemas.microsoft.com/office/powerpoint/2010/main" xmlns="" val="288694049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07637" y="188641"/>
            <a:ext cx="7139443" cy="864095"/>
          </a:xfrm>
        </p:spPr>
        <p:txBody>
          <a:bodyPr/>
          <a:lstStyle/>
          <a:p>
            <a:r>
              <a:rPr lang="fr-FR" b="1" dirty="0" smtClean="0">
                <a:effectLst>
                  <a:outerShdw blurRad="38100" dist="38100" dir="2700000" algn="tl">
                    <a:srgbClr val="000000">
                      <a:alpha val="43137"/>
                    </a:srgbClr>
                  </a:outerShdw>
                </a:effectLst>
              </a:rPr>
              <a:t>Exemples de </a:t>
            </a:r>
            <a:r>
              <a:rPr lang="fr-FR" b="1" dirty="0" err="1" smtClean="0">
                <a:effectLst>
                  <a:outerShdw blurRad="38100" dist="38100" dir="2700000" algn="tl">
                    <a:srgbClr val="000000">
                      <a:alpha val="43137"/>
                    </a:srgbClr>
                  </a:outerShdw>
                </a:effectLst>
              </a:rPr>
              <a:t>voeux</a:t>
            </a:r>
            <a:endParaRPr lang="fr-FR" b="1"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2104618" y="1196752"/>
            <a:ext cx="7673711" cy="5400600"/>
          </a:xfrm>
        </p:spPr>
        <p:txBody>
          <a:bodyPr/>
          <a:lstStyle/>
          <a:p>
            <a:r>
              <a:rPr lang="fr-FR" sz="2400" b="1" dirty="0" smtClean="0"/>
              <a:t>Vœu 1</a:t>
            </a:r>
            <a:r>
              <a:rPr lang="fr-FR" sz="2400" dirty="0" smtClean="0"/>
              <a:t>: 2</a:t>
            </a:r>
            <a:r>
              <a:rPr lang="fr-FR" sz="2400" baseline="30000" dirty="0" smtClean="0"/>
              <a:t>nde</a:t>
            </a:r>
            <a:r>
              <a:rPr lang="fr-FR" sz="2400" dirty="0" smtClean="0"/>
              <a:t> pro famille de métiers maintenance des matériels et des véhicules au lycée pro Bourdelle Montauban (</a:t>
            </a:r>
            <a:r>
              <a:rPr lang="fr-FR" sz="2400" b="1" dirty="0" smtClean="0"/>
              <a:t>vœu très demandé)</a:t>
            </a:r>
          </a:p>
          <a:p>
            <a:pPr marL="0" indent="0">
              <a:buNone/>
            </a:pPr>
            <a:endParaRPr lang="fr-FR" sz="2400" dirty="0" smtClean="0"/>
          </a:p>
          <a:p>
            <a:r>
              <a:rPr lang="fr-FR" sz="2400" b="1" dirty="0" smtClean="0"/>
              <a:t>Vœu 2: </a:t>
            </a:r>
            <a:r>
              <a:rPr lang="fr-FR" sz="2400" dirty="0" smtClean="0"/>
              <a:t>2</a:t>
            </a:r>
            <a:r>
              <a:rPr lang="fr-FR" sz="2400" baseline="30000" dirty="0" smtClean="0"/>
              <a:t>nde</a:t>
            </a:r>
            <a:r>
              <a:rPr lang="fr-FR" sz="2400" dirty="0" smtClean="0"/>
              <a:t>  pro Carrossier Peintre Automobile au lycée pro Bourdelle Montauban (</a:t>
            </a:r>
            <a:r>
              <a:rPr lang="fr-FR" sz="2400" b="1" dirty="0" smtClean="0"/>
              <a:t>vœu très demandé)</a:t>
            </a:r>
          </a:p>
          <a:p>
            <a:pPr marL="0" indent="0">
              <a:buNone/>
            </a:pPr>
            <a:endParaRPr lang="fr-FR" sz="2400" dirty="0" smtClean="0"/>
          </a:p>
          <a:p>
            <a:r>
              <a:rPr lang="fr-FR" sz="2400" b="1" dirty="0" smtClean="0"/>
              <a:t>Vœu 3: </a:t>
            </a:r>
            <a:r>
              <a:rPr lang="fr-FR" sz="2400" dirty="0" smtClean="0"/>
              <a:t>2</a:t>
            </a:r>
            <a:r>
              <a:rPr lang="fr-FR" sz="2400" baseline="30000" dirty="0" smtClean="0"/>
              <a:t>nde</a:t>
            </a:r>
            <a:r>
              <a:rPr lang="fr-FR" sz="2400" dirty="0" smtClean="0"/>
              <a:t> pro famille de métiers du pilotage et de la maintenance d’installations automatisées au lycée C. Nougaro Caussade </a:t>
            </a:r>
            <a:r>
              <a:rPr lang="fr-FR" sz="2400" dirty="0" err="1" smtClean="0"/>
              <a:t>Monteils</a:t>
            </a:r>
            <a:r>
              <a:rPr lang="fr-FR" sz="2400" dirty="0" smtClean="0"/>
              <a:t> (</a:t>
            </a:r>
            <a:r>
              <a:rPr lang="fr-FR" sz="2400" b="1" dirty="0" smtClean="0"/>
              <a:t>vœu moins demandé</a:t>
            </a:r>
            <a:r>
              <a:rPr lang="fr-FR" sz="2400" dirty="0" smtClean="0"/>
              <a:t>)</a:t>
            </a:r>
            <a:endParaRPr lang="fr-FR" sz="2400" dirty="0"/>
          </a:p>
        </p:txBody>
      </p:sp>
    </p:spTree>
    <p:extLst>
      <p:ext uri="{BB962C8B-B14F-4D97-AF65-F5344CB8AC3E}">
        <p14:creationId xmlns:p14="http://schemas.microsoft.com/office/powerpoint/2010/main" xmlns="" val="83978147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effectLst>
                  <a:outerShdw blurRad="38100" dist="38100" dir="2700000" algn="tl">
                    <a:srgbClr val="000000">
                      <a:alpha val="43137"/>
                    </a:srgbClr>
                  </a:outerShdw>
                </a:effectLst>
              </a:rPr>
              <a:t>Possibilité de mélanger </a:t>
            </a:r>
            <a:br>
              <a:rPr lang="fr-FR" b="1" dirty="0" smtClean="0">
                <a:effectLst>
                  <a:outerShdw blurRad="38100" dist="38100" dir="2700000" algn="tl">
                    <a:srgbClr val="000000">
                      <a:alpha val="43137"/>
                    </a:srgbClr>
                  </a:outerShdw>
                </a:effectLst>
              </a:rPr>
            </a:br>
            <a:r>
              <a:rPr lang="fr-FR" b="1" dirty="0" smtClean="0">
                <a:effectLst>
                  <a:outerShdw blurRad="38100" dist="38100" dir="2700000" algn="tl">
                    <a:srgbClr val="000000">
                      <a:alpha val="43137"/>
                    </a:srgbClr>
                  </a:outerShdw>
                </a:effectLst>
              </a:rPr>
              <a:t>les types de </a:t>
            </a:r>
            <a:r>
              <a:rPr lang="fr-FR" b="1" dirty="0" err="1" smtClean="0">
                <a:effectLst>
                  <a:outerShdw blurRad="38100" dist="38100" dir="2700000" algn="tl">
                    <a:srgbClr val="000000">
                      <a:alpha val="43137"/>
                    </a:srgbClr>
                  </a:outerShdw>
                </a:effectLst>
              </a:rPr>
              <a:t>voeux</a:t>
            </a:r>
            <a:r>
              <a:rPr lang="fr-FR" b="1" dirty="0" smtClean="0">
                <a:effectLst>
                  <a:outerShdw blurRad="38100" dist="38100" dir="2700000" algn="tl">
                    <a:srgbClr val="000000">
                      <a:alpha val="43137"/>
                    </a:srgbClr>
                  </a:outerShdw>
                </a:effectLst>
              </a:rPr>
              <a:t> </a:t>
            </a:r>
            <a:endParaRPr lang="fr-FR" b="1"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1785442" y="2133596"/>
            <a:ext cx="7992887" cy="4724404"/>
          </a:xfrm>
        </p:spPr>
        <p:txBody>
          <a:bodyPr/>
          <a:lstStyle/>
          <a:p>
            <a:pPr marL="0" indent="0">
              <a:buNone/>
            </a:pPr>
            <a:r>
              <a:rPr lang="fr-FR" sz="2400" b="1" u="sng" dirty="0" smtClean="0">
                <a:effectLst>
                  <a:outerShdw blurRad="38100" dist="38100" dir="2700000" algn="tl">
                    <a:srgbClr val="000000">
                      <a:alpha val="43137"/>
                    </a:srgbClr>
                  </a:outerShdw>
                </a:effectLst>
              </a:rPr>
              <a:t>Exemple</a:t>
            </a:r>
          </a:p>
          <a:p>
            <a:r>
              <a:rPr lang="fr-FR" sz="2400" b="1" dirty="0" smtClean="0"/>
              <a:t>Vœu 1</a:t>
            </a:r>
            <a:r>
              <a:rPr lang="fr-FR" sz="2400" dirty="0" smtClean="0"/>
              <a:t>: 2</a:t>
            </a:r>
            <a:r>
              <a:rPr lang="fr-FR" sz="2400" baseline="30000" dirty="0" smtClean="0"/>
              <a:t>nde</a:t>
            </a:r>
            <a:r>
              <a:rPr lang="fr-FR" sz="2400" dirty="0" smtClean="0"/>
              <a:t> bac pro Famille des métiers de la relation client-commerce vente au </a:t>
            </a:r>
            <a:r>
              <a:rPr lang="fr-FR" sz="2400" b="1" dirty="0" smtClean="0"/>
              <a:t>LP </a:t>
            </a:r>
            <a:r>
              <a:rPr lang="fr-FR" sz="2400" dirty="0" smtClean="0"/>
              <a:t>Bourdelle Montauban</a:t>
            </a:r>
          </a:p>
          <a:p>
            <a:r>
              <a:rPr lang="fr-FR" sz="2400" b="1" dirty="0" smtClean="0"/>
              <a:t>Vœu 2: </a:t>
            </a:r>
            <a:r>
              <a:rPr lang="fr-FR" sz="2400" dirty="0" smtClean="0"/>
              <a:t>2</a:t>
            </a:r>
            <a:r>
              <a:rPr lang="fr-FR" sz="2400" baseline="30000" dirty="0" smtClean="0"/>
              <a:t>nde</a:t>
            </a:r>
            <a:r>
              <a:rPr lang="fr-FR" sz="2400" dirty="0" smtClean="0"/>
              <a:t> pro Bac pro </a:t>
            </a:r>
            <a:r>
              <a:rPr lang="fr-FR" sz="2400" dirty="0"/>
              <a:t>Famille des métiers de la relation client-commerce vente au </a:t>
            </a:r>
            <a:r>
              <a:rPr lang="fr-FR" sz="2400" b="1" dirty="0" smtClean="0"/>
              <a:t>LP privé </a:t>
            </a:r>
            <a:r>
              <a:rPr lang="fr-FR" sz="2400" dirty="0" err="1" smtClean="0"/>
              <a:t>Théas</a:t>
            </a:r>
            <a:r>
              <a:rPr lang="fr-FR" sz="2400" dirty="0" smtClean="0"/>
              <a:t> Montauban</a:t>
            </a:r>
          </a:p>
          <a:p>
            <a:r>
              <a:rPr lang="fr-FR" sz="2400" b="1" dirty="0" smtClean="0"/>
              <a:t>Vœu 3</a:t>
            </a:r>
            <a:r>
              <a:rPr lang="fr-FR" sz="2400" dirty="0" smtClean="0"/>
              <a:t>: 1</a:t>
            </a:r>
            <a:r>
              <a:rPr lang="fr-FR" sz="2400" baseline="30000" dirty="0" smtClean="0"/>
              <a:t>ère</a:t>
            </a:r>
            <a:r>
              <a:rPr lang="fr-FR" sz="2400" dirty="0" smtClean="0"/>
              <a:t> année de CAP Equipier polyvalent du commerce au</a:t>
            </a:r>
            <a:r>
              <a:rPr lang="fr-FR" sz="2400" b="1" dirty="0" smtClean="0"/>
              <a:t> CFA </a:t>
            </a:r>
            <a:r>
              <a:rPr lang="fr-FR" sz="2400" dirty="0" smtClean="0"/>
              <a:t>de Montauban</a:t>
            </a:r>
          </a:p>
          <a:p>
            <a:r>
              <a:rPr lang="fr-FR" sz="2400" b="1" dirty="0" smtClean="0"/>
              <a:t>Vœu 4: 2</a:t>
            </a:r>
            <a:r>
              <a:rPr lang="fr-FR" sz="2400" b="1" baseline="30000" dirty="0" smtClean="0"/>
              <a:t>nde</a:t>
            </a:r>
            <a:r>
              <a:rPr lang="fr-FR" sz="2400" b="1" dirty="0" smtClean="0"/>
              <a:t> GT </a:t>
            </a:r>
            <a:r>
              <a:rPr lang="fr-FR" sz="2400" dirty="0" smtClean="0"/>
              <a:t>au </a:t>
            </a:r>
            <a:r>
              <a:rPr lang="fr-FR" sz="2400" b="1" dirty="0" smtClean="0"/>
              <a:t>LPO </a:t>
            </a:r>
            <a:r>
              <a:rPr lang="fr-FR" sz="2400" dirty="0" smtClean="0"/>
              <a:t>Bourdelle Montauban</a:t>
            </a:r>
            <a:endParaRPr lang="fr-FR" sz="2400" dirty="0"/>
          </a:p>
        </p:txBody>
      </p:sp>
    </p:spTree>
    <p:extLst>
      <p:ext uri="{BB962C8B-B14F-4D97-AF65-F5344CB8AC3E}">
        <p14:creationId xmlns:p14="http://schemas.microsoft.com/office/powerpoint/2010/main" xmlns="" val="47728050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stretch>
            <a:fillRect/>
          </a:stretch>
        </p:blipFill>
        <p:spPr>
          <a:xfrm>
            <a:off x="813508" y="1449618"/>
            <a:ext cx="8280572" cy="3958763"/>
          </a:xfrm>
          <a:prstGeom prst="rect">
            <a:avLst/>
          </a:prstGeom>
        </p:spPr>
      </p:pic>
    </p:spTree>
    <p:extLst>
      <p:ext uri="{BB962C8B-B14F-4D97-AF65-F5344CB8AC3E}">
        <p14:creationId xmlns:p14="http://schemas.microsoft.com/office/powerpoint/2010/main" xmlns="" val="326041269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stretch>
            <a:fillRect/>
          </a:stretch>
        </p:blipFill>
        <p:spPr>
          <a:xfrm>
            <a:off x="849338" y="404664"/>
            <a:ext cx="8025848" cy="5859337"/>
          </a:xfrm>
          <a:prstGeom prst="rect">
            <a:avLst/>
          </a:prstGeom>
        </p:spPr>
      </p:pic>
    </p:spTree>
    <p:extLst>
      <p:ext uri="{BB962C8B-B14F-4D97-AF65-F5344CB8AC3E}">
        <p14:creationId xmlns:p14="http://schemas.microsoft.com/office/powerpoint/2010/main" xmlns="" val="229916735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effectLst>
                  <a:outerShdw blurRad="38100" dist="38100" dir="2700000" algn="tl">
                    <a:srgbClr val="000000">
                      <a:alpha val="43137"/>
                    </a:srgbClr>
                  </a:outerShdw>
                </a:effectLst>
              </a:rPr>
              <a:t>Traitement des candidatures par le logiciel AFFELNET</a:t>
            </a:r>
            <a:endParaRPr lang="fr-FR" b="1"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2104618" y="1904996"/>
            <a:ext cx="7385679" cy="4953004"/>
          </a:xfrm>
        </p:spPr>
        <p:txBody>
          <a:bodyPr/>
          <a:lstStyle/>
          <a:p>
            <a:r>
              <a:rPr lang="fr-FR" sz="2400" b="1" dirty="0" smtClean="0"/>
              <a:t>Analyse</a:t>
            </a:r>
            <a:r>
              <a:rPr lang="fr-FR" sz="2400" dirty="0" smtClean="0"/>
              <a:t> des vœux dans l’ordre présenté par le candidat</a:t>
            </a:r>
          </a:p>
          <a:p>
            <a:pPr marL="0" indent="0">
              <a:buNone/>
            </a:pPr>
            <a:endParaRPr lang="fr-FR" sz="2400" dirty="0" smtClean="0"/>
          </a:p>
          <a:p>
            <a:r>
              <a:rPr lang="fr-FR" sz="2400" dirty="0" smtClean="0"/>
              <a:t>Vœu n°1: Si l’élève n’est pas affecté = </a:t>
            </a:r>
            <a:r>
              <a:rPr lang="fr-FR" sz="2400" b="1" dirty="0" smtClean="0"/>
              <a:t>NON ADMIS</a:t>
            </a:r>
          </a:p>
          <a:p>
            <a:pPr marL="0" indent="0">
              <a:buNone/>
            </a:pPr>
            <a:r>
              <a:rPr lang="fr-FR" sz="2400" dirty="0" smtClean="0"/>
              <a:t>Dans ce cas, il est en liste supplémentaire avec un rang indiqué. Exemple: LS 15</a:t>
            </a:r>
          </a:p>
          <a:p>
            <a:pPr marL="0" indent="0">
              <a:buNone/>
            </a:pPr>
            <a:endParaRPr lang="fr-FR" sz="2400" dirty="0" smtClean="0"/>
          </a:p>
          <a:p>
            <a:r>
              <a:rPr lang="fr-FR" sz="2400" dirty="0" smtClean="0"/>
              <a:t>Si l’élève est affecté= </a:t>
            </a:r>
            <a:r>
              <a:rPr lang="fr-FR" sz="2400" b="1" dirty="0" smtClean="0"/>
              <a:t>ADMIS</a:t>
            </a:r>
            <a:r>
              <a:rPr lang="fr-FR" sz="2400" dirty="0" smtClean="0"/>
              <a:t>  sur son vœu n°2 </a:t>
            </a:r>
          </a:p>
          <a:p>
            <a:pPr marL="0" indent="0">
              <a:buNone/>
            </a:pPr>
            <a:r>
              <a:rPr lang="fr-FR" sz="2400" dirty="0" smtClean="0"/>
              <a:t>Dans ce cas , le logiciel s’arrête et n’étudie pas le vœu n°3 = </a:t>
            </a:r>
            <a:r>
              <a:rPr lang="fr-FR" sz="2400" b="1" dirty="0" smtClean="0"/>
              <a:t>non traité</a:t>
            </a:r>
            <a:endParaRPr lang="fr-FR" sz="2400" b="1" dirty="0"/>
          </a:p>
        </p:txBody>
      </p:sp>
    </p:spTree>
    <p:extLst>
      <p:ext uri="{BB962C8B-B14F-4D97-AF65-F5344CB8AC3E}">
        <p14:creationId xmlns:p14="http://schemas.microsoft.com/office/powerpoint/2010/main" xmlns="" val="157765741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stretch>
            <a:fillRect/>
          </a:stretch>
        </p:blipFill>
        <p:spPr>
          <a:xfrm>
            <a:off x="849338" y="332656"/>
            <a:ext cx="8424936" cy="6181194"/>
          </a:xfrm>
          <a:prstGeom prst="rect">
            <a:avLst/>
          </a:prstGeom>
        </p:spPr>
      </p:pic>
    </p:spTree>
    <p:extLst>
      <p:ext uri="{BB962C8B-B14F-4D97-AF65-F5344CB8AC3E}">
        <p14:creationId xmlns:p14="http://schemas.microsoft.com/office/powerpoint/2010/main" xmlns="" val="267183262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sp>
        <p:nvSpPr>
          <p:cNvPr id="2" name="Text Box 1"/>
          <p:cNvSpPr txBox="1"/>
          <p:nvPr/>
        </p:nvSpPr>
        <p:spPr>
          <a:xfrm>
            <a:off x="1157292" y="554034"/>
            <a:ext cx="8502648" cy="1066803"/>
          </a:xfrm>
          <a:prstGeom prst="rect">
            <a:avLst/>
          </a:prstGeom>
          <a:noFill/>
          <a:ln>
            <a:noFill/>
          </a:ln>
        </p:spPr>
        <p:txBody>
          <a:bodyPr vert="horz" wrap="squar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3200" b="1" i="0" u="none" strike="noStrike" kern="1200" cap="none" spc="0" baseline="0">
                <a:solidFill>
                  <a:srgbClr val="3494BA"/>
                </a:solidFill>
                <a:effectLst>
                  <a:outerShdw dist="38096" dir="2700000">
                    <a:srgbClr val="000000"/>
                  </a:outerShdw>
                </a:effectLst>
                <a:uFillTx/>
                <a:latin typeface="Century Gothic"/>
                <a:ea typeface="SimSun" pitchFamily="2"/>
              </a:rPr>
              <a:t>La classe de seconde générale et technologique</a:t>
            </a:r>
          </a:p>
        </p:txBody>
      </p:sp>
      <p:grpSp>
        <p:nvGrpSpPr>
          <p:cNvPr id="18" name="Groupe 17"/>
          <p:cNvGrpSpPr/>
          <p:nvPr/>
        </p:nvGrpSpPr>
        <p:grpSpPr>
          <a:xfrm>
            <a:off x="2505522" y="2060848"/>
            <a:ext cx="5138860" cy="3888432"/>
            <a:chOff x="1338135" y="2101848"/>
            <a:chExt cx="5138860" cy="3888432"/>
          </a:xfrm>
        </p:grpSpPr>
        <p:sp>
          <p:nvSpPr>
            <p:cNvPr id="3" name="AutoShape 2"/>
            <p:cNvSpPr/>
            <p:nvPr/>
          </p:nvSpPr>
          <p:spPr>
            <a:xfrm flipH="1">
              <a:off x="1562096" y="2101848"/>
              <a:ext cx="2235195" cy="1728792"/>
            </a:xfrm>
            <a:custGeom>
              <a:avLst/>
              <a:gdLst>
                <a:gd name="f0" fmla="val 10800000"/>
                <a:gd name="f1" fmla="val 5400000"/>
                <a:gd name="f2" fmla="val 180"/>
                <a:gd name="f3" fmla="val w"/>
                <a:gd name="f4" fmla="val h"/>
                <a:gd name="f5" fmla="val 0"/>
                <a:gd name="f6" fmla="val 1299"/>
                <a:gd name="f7" fmla="val 1008"/>
                <a:gd name="f8" fmla="val 303"/>
                <a:gd name="f9" fmla="val 801"/>
                <a:gd name="f10" fmla="val 1297"/>
                <a:gd name="f11" fmla="val 661"/>
                <a:gd name="f12" fmla="val 1296"/>
                <a:gd name="f13" fmla="val 315"/>
                <a:gd name="f14" fmla="val 1290"/>
                <a:gd name="f15" fmla="val 150"/>
                <a:gd name="f16" fmla="val 1161"/>
                <a:gd name="f17" fmla="val 942"/>
                <a:gd name="f18" fmla="val 472"/>
                <a:gd name="f19" fmla="val 3"/>
                <a:gd name="f20" fmla="val 1"/>
                <a:gd name="f21" fmla="val 361"/>
                <a:gd name="f22" fmla="val 723"/>
                <a:gd name="f23" fmla="val 915"/>
                <a:gd name="f24" fmla="val 144"/>
                <a:gd name="f25" fmla="val 1002"/>
                <a:gd name="f26" fmla="+- 0 0 -90"/>
                <a:gd name="f27" fmla="*/ f3 1 1299"/>
                <a:gd name="f28" fmla="*/ f4 1 1008"/>
                <a:gd name="f29" fmla="+- f7 0 f5"/>
                <a:gd name="f30" fmla="+- f6 0 f5"/>
                <a:gd name="f31" fmla="*/ f26 f0 1"/>
                <a:gd name="f32" fmla="*/ f30 1 1299"/>
                <a:gd name="f33" fmla="*/ f29 1 1008"/>
                <a:gd name="f34" fmla="*/ 521375 f30 1"/>
                <a:gd name="f35" fmla="*/ 1728788 f29 1"/>
                <a:gd name="f36" fmla="*/ 2235200 f30 1"/>
                <a:gd name="f37" fmla="*/ 2230038 f30 1"/>
                <a:gd name="f38" fmla="*/ 540246 f29 1"/>
                <a:gd name="f39" fmla="*/ 1620907 f30 1"/>
                <a:gd name="f40" fmla="*/ 0 f29 1"/>
                <a:gd name="f41" fmla="*/ 5162 f30 1"/>
                <a:gd name="f42" fmla="*/ 0 f30 1"/>
                <a:gd name="f43" fmla="*/ 1239994 f29 1"/>
                <a:gd name="f44" fmla="*/ 1299 f30 1"/>
                <a:gd name="f45" fmla="*/ 1008 f29 1"/>
                <a:gd name="f46" fmla="*/ f31 1 f2"/>
                <a:gd name="f47" fmla="*/ f34 1 1299"/>
                <a:gd name="f48" fmla="*/ f35 1 1008"/>
                <a:gd name="f49" fmla="*/ f36 1 1299"/>
                <a:gd name="f50" fmla="*/ f37 1 1299"/>
                <a:gd name="f51" fmla="*/ f38 1 1008"/>
                <a:gd name="f52" fmla="*/ f39 1 1299"/>
                <a:gd name="f53" fmla="*/ f40 1 1008"/>
                <a:gd name="f54" fmla="*/ f41 1 1299"/>
                <a:gd name="f55" fmla="*/ f42 1 1299"/>
                <a:gd name="f56" fmla="*/ f43 1 1008"/>
                <a:gd name="f57" fmla="*/ f44 1 1299"/>
                <a:gd name="f58" fmla="*/ f45 1 1008"/>
                <a:gd name="f59" fmla="+- f46 0 f1"/>
                <a:gd name="f60" fmla="*/ f47 1 f32"/>
                <a:gd name="f61" fmla="*/ f48 1 f33"/>
                <a:gd name="f62" fmla="*/ f49 1 f32"/>
                <a:gd name="f63" fmla="*/ f50 1 f32"/>
                <a:gd name="f64" fmla="*/ f51 1 f33"/>
                <a:gd name="f65" fmla="*/ f52 1 f32"/>
                <a:gd name="f66" fmla="*/ f53 1 f33"/>
                <a:gd name="f67" fmla="*/ f54 1 f32"/>
                <a:gd name="f68" fmla="*/ f55 1 f32"/>
                <a:gd name="f69" fmla="*/ f56 1 f33"/>
                <a:gd name="f70" fmla="*/ f57 1 f32"/>
                <a:gd name="f71" fmla="*/ f58 1 f33"/>
                <a:gd name="f72" fmla="*/ f68 f27 1"/>
                <a:gd name="f73" fmla="*/ f70 f27 1"/>
                <a:gd name="f74" fmla="*/ f71 f28 1"/>
                <a:gd name="f75" fmla="*/ f66 f28 1"/>
                <a:gd name="f76" fmla="*/ f60 f27 1"/>
                <a:gd name="f77" fmla="*/ f61 f28 1"/>
                <a:gd name="f78" fmla="*/ f62 f27 1"/>
                <a:gd name="f79" fmla="*/ f63 f27 1"/>
                <a:gd name="f80" fmla="*/ f64 f28 1"/>
                <a:gd name="f81" fmla="*/ f65 f27 1"/>
                <a:gd name="f82" fmla="*/ f67 f27 1"/>
                <a:gd name="f83" fmla="*/ f69 f28 1"/>
              </a:gdLst>
              <a:ahLst/>
              <a:cxnLst>
                <a:cxn ang="3cd4">
                  <a:pos x="hc" y="t"/>
                </a:cxn>
                <a:cxn ang="0">
                  <a:pos x="r" y="vc"/>
                </a:cxn>
                <a:cxn ang="cd4">
                  <a:pos x="hc" y="b"/>
                </a:cxn>
                <a:cxn ang="cd2">
                  <a:pos x="l" y="vc"/>
                </a:cxn>
                <a:cxn ang="f59">
                  <a:pos x="f76" y="f77"/>
                </a:cxn>
                <a:cxn ang="f59">
                  <a:pos x="f78" y="f77"/>
                </a:cxn>
                <a:cxn ang="f59">
                  <a:pos x="f79" y="f80"/>
                </a:cxn>
                <a:cxn ang="f59">
                  <a:pos x="f81" y="f75"/>
                </a:cxn>
                <a:cxn ang="f59">
                  <a:pos x="f82" y="f75"/>
                </a:cxn>
                <a:cxn ang="f59">
                  <a:pos x="f72" y="f83"/>
                </a:cxn>
                <a:cxn ang="f59">
                  <a:pos x="f76" y="f77"/>
                </a:cxn>
              </a:cxnLst>
              <a:rect l="f72" t="f75" r="f73" b="f74"/>
              <a:pathLst>
                <a:path w="1299" h="1008">
                  <a:moveTo>
                    <a:pt x="f8" y="f7"/>
                  </a:moveTo>
                  <a:cubicBezTo>
                    <a:pt x="f9" y="f7"/>
                    <a:pt x="f6" y="f7"/>
                    <a:pt x="f6" y="f7"/>
                  </a:cubicBezTo>
                  <a:cubicBezTo>
                    <a:pt x="f6" y="f7"/>
                    <a:pt x="f10" y="f11"/>
                    <a:pt x="f12" y="f13"/>
                  </a:cubicBezTo>
                  <a:cubicBezTo>
                    <a:pt x="f14" y="f15"/>
                    <a:pt x="f16" y="f5"/>
                    <a:pt x="f17" y="f5"/>
                  </a:cubicBezTo>
                  <a:cubicBezTo>
                    <a:pt x="f18" y="f5"/>
                    <a:pt x="f19" y="f5"/>
                    <a:pt x="f19" y="f5"/>
                  </a:cubicBezTo>
                  <a:cubicBezTo>
                    <a:pt x="f19" y="f5"/>
                    <a:pt x="f20" y="f21"/>
                    <a:pt x="f5" y="f22"/>
                  </a:cubicBezTo>
                  <a:cubicBezTo>
                    <a:pt x="f5" y="f23"/>
                    <a:pt x="f24" y="f25"/>
                    <a:pt x="f8" y="f7"/>
                  </a:cubicBezTo>
                  <a:close/>
                </a:path>
              </a:pathLst>
            </a:custGeom>
            <a:gradFill>
              <a:gsLst>
                <a:gs pos="0">
                  <a:srgbClr val="44719A"/>
                </a:gs>
                <a:gs pos="100000">
                  <a:srgbClr val="62A2DC"/>
                </a:gs>
              </a:gsLst>
              <a:lin ang="18900000"/>
            </a:gradFill>
            <a:ln w="28437">
              <a:solidFill>
                <a:srgbClr val="F8F8F8"/>
              </a:solidFill>
              <a:prstDash val="solid"/>
              <a:round/>
            </a:ln>
            <a:effectLst>
              <a:outerShdw dist="107926" dir="2700000" algn="tl">
                <a:srgbClr val="1C1C1C">
                  <a:alpha val="50026"/>
                </a:srgbClr>
              </a:outerShdw>
            </a:effectLst>
          </p:spPr>
          <p:txBody>
            <a:bodyPr vert="horz" wrap="none" lIns="91440" tIns="45720" rIns="91440" bIns="45720" anchor="ctr"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4" name="AutoShape 3"/>
            <p:cNvSpPr/>
            <p:nvPr/>
          </p:nvSpPr>
          <p:spPr>
            <a:xfrm>
              <a:off x="4019546" y="2103440"/>
              <a:ext cx="2235195" cy="1728782"/>
            </a:xfrm>
            <a:custGeom>
              <a:avLst/>
              <a:gdLst>
                <a:gd name="f0" fmla="val 10800000"/>
                <a:gd name="f1" fmla="val 5400000"/>
                <a:gd name="f2" fmla="val 180"/>
                <a:gd name="f3" fmla="val w"/>
                <a:gd name="f4" fmla="val h"/>
                <a:gd name="f5" fmla="val 0"/>
                <a:gd name="f6" fmla="val 1299"/>
                <a:gd name="f7" fmla="val 1008"/>
                <a:gd name="f8" fmla="val 303"/>
                <a:gd name="f9" fmla="val 801"/>
                <a:gd name="f10" fmla="val 1297"/>
                <a:gd name="f11" fmla="val 661"/>
                <a:gd name="f12" fmla="val 1296"/>
                <a:gd name="f13" fmla="val 315"/>
                <a:gd name="f14" fmla="val 1290"/>
                <a:gd name="f15" fmla="val 150"/>
                <a:gd name="f16" fmla="val 1161"/>
                <a:gd name="f17" fmla="val 942"/>
                <a:gd name="f18" fmla="val 472"/>
                <a:gd name="f19" fmla="val 3"/>
                <a:gd name="f20" fmla="val 1"/>
                <a:gd name="f21" fmla="val 361"/>
                <a:gd name="f22" fmla="val 723"/>
                <a:gd name="f23" fmla="val 915"/>
                <a:gd name="f24" fmla="val 144"/>
                <a:gd name="f25" fmla="val 1002"/>
                <a:gd name="f26" fmla="+- 0 0 -90"/>
                <a:gd name="f27" fmla="*/ f3 1 1299"/>
                <a:gd name="f28" fmla="*/ f4 1 1008"/>
                <a:gd name="f29" fmla="+- f7 0 f5"/>
                <a:gd name="f30" fmla="+- f6 0 f5"/>
                <a:gd name="f31" fmla="*/ f26 f0 1"/>
                <a:gd name="f32" fmla="*/ f30 1 1299"/>
                <a:gd name="f33" fmla="*/ f29 1 1008"/>
                <a:gd name="f34" fmla="*/ 521375 f30 1"/>
                <a:gd name="f35" fmla="*/ 1728787 f29 1"/>
                <a:gd name="f36" fmla="*/ 2235200 f30 1"/>
                <a:gd name="f37" fmla="*/ 2230038 f30 1"/>
                <a:gd name="f38" fmla="*/ 540246 f29 1"/>
                <a:gd name="f39" fmla="*/ 1620907 f30 1"/>
                <a:gd name="f40" fmla="*/ 0 f29 1"/>
                <a:gd name="f41" fmla="*/ 5162 f30 1"/>
                <a:gd name="f42" fmla="*/ 0 f30 1"/>
                <a:gd name="f43" fmla="*/ 1239993 f29 1"/>
                <a:gd name="f44" fmla="*/ 1299 f30 1"/>
                <a:gd name="f45" fmla="*/ 1008 f29 1"/>
                <a:gd name="f46" fmla="*/ f31 1 f2"/>
                <a:gd name="f47" fmla="*/ f34 1 1299"/>
                <a:gd name="f48" fmla="*/ f35 1 1008"/>
                <a:gd name="f49" fmla="*/ f36 1 1299"/>
                <a:gd name="f50" fmla="*/ f37 1 1299"/>
                <a:gd name="f51" fmla="*/ f38 1 1008"/>
                <a:gd name="f52" fmla="*/ f39 1 1299"/>
                <a:gd name="f53" fmla="*/ f40 1 1008"/>
                <a:gd name="f54" fmla="*/ f41 1 1299"/>
                <a:gd name="f55" fmla="*/ f42 1 1299"/>
                <a:gd name="f56" fmla="*/ f43 1 1008"/>
                <a:gd name="f57" fmla="*/ f44 1 1299"/>
                <a:gd name="f58" fmla="*/ f45 1 1008"/>
                <a:gd name="f59" fmla="+- f46 0 f1"/>
                <a:gd name="f60" fmla="*/ f47 1 f32"/>
                <a:gd name="f61" fmla="*/ f48 1 f33"/>
                <a:gd name="f62" fmla="*/ f49 1 f32"/>
                <a:gd name="f63" fmla="*/ f50 1 f32"/>
                <a:gd name="f64" fmla="*/ f51 1 f33"/>
                <a:gd name="f65" fmla="*/ f52 1 f32"/>
                <a:gd name="f66" fmla="*/ f53 1 f33"/>
                <a:gd name="f67" fmla="*/ f54 1 f32"/>
                <a:gd name="f68" fmla="*/ f55 1 f32"/>
                <a:gd name="f69" fmla="*/ f56 1 f33"/>
                <a:gd name="f70" fmla="*/ f57 1 f32"/>
                <a:gd name="f71" fmla="*/ f58 1 f33"/>
                <a:gd name="f72" fmla="*/ f68 f27 1"/>
                <a:gd name="f73" fmla="*/ f70 f27 1"/>
                <a:gd name="f74" fmla="*/ f71 f28 1"/>
                <a:gd name="f75" fmla="*/ f66 f28 1"/>
                <a:gd name="f76" fmla="*/ f60 f27 1"/>
                <a:gd name="f77" fmla="*/ f61 f28 1"/>
                <a:gd name="f78" fmla="*/ f62 f27 1"/>
                <a:gd name="f79" fmla="*/ f63 f27 1"/>
                <a:gd name="f80" fmla="*/ f64 f28 1"/>
                <a:gd name="f81" fmla="*/ f65 f27 1"/>
                <a:gd name="f82" fmla="*/ f67 f27 1"/>
                <a:gd name="f83" fmla="*/ f69 f28 1"/>
              </a:gdLst>
              <a:ahLst/>
              <a:cxnLst>
                <a:cxn ang="3cd4">
                  <a:pos x="hc" y="t"/>
                </a:cxn>
                <a:cxn ang="0">
                  <a:pos x="r" y="vc"/>
                </a:cxn>
                <a:cxn ang="cd4">
                  <a:pos x="hc" y="b"/>
                </a:cxn>
                <a:cxn ang="cd2">
                  <a:pos x="l" y="vc"/>
                </a:cxn>
                <a:cxn ang="f59">
                  <a:pos x="f76" y="f77"/>
                </a:cxn>
                <a:cxn ang="f59">
                  <a:pos x="f78" y="f77"/>
                </a:cxn>
                <a:cxn ang="f59">
                  <a:pos x="f79" y="f80"/>
                </a:cxn>
                <a:cxn ang="f59">
                  <a:pos x="f81" y="f75"/>
                </a:cxn>
                <a:cxn ang="f59">
                  <a:pos x="f82" y="f75"/>
                </a:cxn>
                <a:cxn ang="f59">
                  <a:pos x="f72" y="f83"/>
                </a:cxn>
                <a:cxn ang="f59">
                  <a:pos x="f76" y="f77"/>
                </a:cxn>
              </a:cxnLst>
              <a:rect l="f72" t="f75" r="f73" b="f74"/>
              <a:pathLst>
                <a:path w="1299" h="1008">
                  <a:moveTo>
                    <a:pt x="f8" y="f7"/>
                  </a:moveTo>
                  <a:cubicBezTo>
                    <a:pt x="f9" y="f7"/>
                    <a:pt x="f6" y="f7"/>
                    <a:pt x="f6" y="f7"/>
                  </a:cubicBezTo>
                  <a:cubicBezTo>
                    <a:pt x="f6" y="f7"/>
                    <a:pt x="f10" y="f11"/>
                    <a:pt x="f12" y="f13"/>
                  </a:cubicBezTo>
                  <a:cubicBezTo>
                    <a:pt x="f14" y="f15"/>
                    <a:pt x="f16" y="f5"/>
                    <a:pt x="f17" y="f5"/>
                  </a:cubicBezTo>
                  <a:cubicBezTo>
                    <a:pt x="f18" y="f5"/>
                    <a:pt x="f19" y="f5"/>
                    <a:pt x="f19" y="f5"/>
                  </a:cubicBezTo>
                  <a:cubicBezTo>
                    <a:pt x="f19" y="f5"/>
                    <a:pt x="f20" y="f21"/>
                    <a:pt x="f5" y="f22"/>
                  </a:cubicBezTo>
                  <a:cubicBezTo>
                    <a:pt x="f5" y="f23"/>
                    <a:pt x="f24" y="f25"/>
                    <a:pt x="f8" y="f7"/>
                  </a:cubicBezTo>
                  <a:close/>
                </a:path>
              </a:pathLst>
            </a:custGeom>
            <a:gradFill>
              <a:gsLst>
                <a:gs pos="0">
                  <a:srgbClr val="B57C43"/>
                </a:gs>
                <a:gs pos="100000">
                  <a:srgbClr val="E29B54"/>
                </a:gs>
              </a:gsLst>
              <a:lin ang="18900000"/>
            </a:gradFill>
            <a:ln w="28437">
              <a:solidFill>
                <a:srgbClr val="F8F8F8"/>
              </a:solidFill>
              <a:prstDash val="solid"/>
              <a:round/>
            </a:ln>
            <a:effectLst>
              <a:outerShdw dist="107926" dir="2700000" algn="tl">
                <a:srgbClr val="1C1C1C">
                  <a:alpha val="50026"/>
                </a:srgbClr>
              </a:outerShdw>
            </a:effectLst>
          </p:spPr>
          <p:txBody>
            <a:bodyPr vert="horz" wrap="none" lIns="91440" tIns="45720" rIns="91440" bIns="45720" anchor="ctr"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5" name="AutoShape 4"/>
            <p:cNvSpPr/>
            <p:nvPr/>
          </p:nvSpPr>
          <p:spPr>
            <a:xfrm>
              <a:off x="1482151" y="4086260"/>
              <a:ext cx="2354835" cy="1904020"/>
            </a:xfrm>
            <a:custGeom>
              <a:avLst/>
              <a:gdLst>
                <a:gd name="f0" fmla="val 10800000"/>
                <a:gd name="f1" fmla="val 5400000"/>
                <a:gd name="f2" fmla="val 180"/>
                <a:gd name="f3" fmla="val w"/>
                <a:gd name="f4" fmla="val h"/>
                <a:gd name="f5" fmla="val 0"/>
                <a:gd name="f6" fmla="val 1299"/>
                <a:gd name="f7" fmla="val 1008"/>
                <a:gd name="f8" fmla="val 303"/>
                <a:gd name="f9" fmla="val 801"/>
                <a:gd name="f10" fmla="val 1297"/>
                <a:gd name="f11" fmla="val 661"/>
                <a:gd name="f12" fmla="val 1296"/>
                <a:gd name="f13" fmla="val 315"/>
                <a:gd name="f14" fmla="val 1290"/>
                <a:gd name="f15" fmla="val 150"/>
                <a:gd name="f16" fmla="val 1161"/>
                <a:gd name="f17" fmla="val 942"/>
                <a:gd name="f18" fmla="val 472"/>
                <a:gd name="f19" fmla="val 3"/>
                <a:gd name="f20" fmla="val 1"/>
                <a:gd name="f21" fmla="val 361"/>
                <a:gd name="f22" fmla="val 723"/>
                <a:gd name="f23" fmla="val 915"/>
                <a:gd name="f24" fmla="val 144"/>
                <a:gd name="f25" fmla="val 1002"/>
                <a:gd name="f26" fmla="+- 0 0 -90"/>
                <a:gd name="f27" fmla="*/ f3 1 1299"/>
                <a:gd name="f28" fmla="*/ f4 1 1008"/>
                <a:gd name="f29" fmla="+- f7 0 f5"/>
                <a:gd name="f30" fmla="+- f6 0 f5"/>
                <a:gd name="f31" fmla="*/ f26 f0 1"/>
                <a:gd name="f32" fmla="*/ f30 1 1299"/>
                <a:gd name="f33" fmla="*/ f29 1 1008"/>
                <a:gd name="f34" fmla="*/ 521375 f30 1"/>
                <a:gd name="f35" fmla="*/ 1728787 f29 1"/>
                <a:gd name="f36" fmla="*/ 2235200 f30 1"/>
                <a:gd name="f37" fmla="*/ 2230038 f30 1"/>
                <a:gd name="f38" fmla="*/ 540246 f29 1"/>
                <a:gd name="f39" fmla="*/ 1620907 f30 1"/>
                <a:gd name="f40" fmla="*/ 0 f29 1"/>
                <a:gd name="f41" fmla="*/ 5162 f30 1"/>
                <a:gd name="f42" fmla="*/ 0 f30 1"/>
                <a:gd name="f43" fmla="*/ 1239993 f29 1"/>
                <a:gd name="f44" fmla="*/ 1299 f30 1"/>
                <a:gd name="f45" fmla="*/ 1008 f29 1"/>
                <a:gd name="f46" fmla="*/ f31 1 f2"/>
                <a:gd name="f47" fmla="*/ f34 1 1299"/>
                <a:gd name="f48" fmla="*/ f35 1 1008"/>
                <a:gd name="f49" fmla="*/ f36 1 1299"/>
                <a:gd name="f50" fmla="*/ f37 1 1299"/>
                <a:gd name="f51" fmla="*/ f38 1 1008"/>
                <a:gd name="f52" fmla="*/ f39 1 1299"/>
                <a:gd name="f53" fmla="*/ f40 1 1008"/>
                <a:gd name="f54" fmla="*/ f41 1 1299"/>
                <a:gd name="f55" fmla="*/ f42 1 1299"/>
                <a:gd name="f56" fmla="*/ f43 1 1008"/>
                <a:gd name="f57" fmla="*/ f44 1 1299"/>
                <a:gd name="f58" fmla="*/ f45 1 1008"/>
                <a:gd name="f59" fmla="+- f46 0 f1"/>
                <a:gd name="f60" fmla="*/ f47 1 f32"/>
                <a:gd name="f61" fmla="*/ f48 1 f33"/>
                <a:gd name="f62" fmla="*/ f49 1 f32"/>
                <a:gd name="f63" fmla="*/ f50 1 f32"/>
                <a:gd name="f64" fmla="*/ f51 1 f33"/>
                <a:gd name="f65" fmla="*/ f52 1 f32"/>
                <a:gd name="f66" fmla="*/ f53 1 f33"/>
                <a:gd name="f67" fmla="*/ f54 1 f32"/>
                <a:gd name="f68" fmla="*/ f55 1 f32"/>
                <a:gd name="f69" fmla="*/ f56 1 f33"/>
                <a:gd name="f70" fmla="*/ f57 1 f32"/>
                <a:gd name="f71" fmla="*/ f58 1 f33"/>
                <a:gd name="f72" fmla="*/ f68 f27 1"/>
                <a:gd name="f73" fmla="*/ f70 f27 1"/>
                <a:gd name="f74" fmla="*/ f71 f28 1"/>
                <a:gd name="f75" fmla="*/ f66 f28 1"/>
                <a:gd name="f76" fmla="*/ f60 f27 1"/>
                <a:gd name="f77" fmla="*/ f61 f28 1"/>
                <a:gd name="f78" fmla="*/ f62 f27 1"/>
                <a:gd name="f79" fmla="*/ f63 f27 1"/>
                <a:gd name="f80" fmla="*/ f64 f28 1"/>
                <a:gd name="f81" fmla="*/ f65 f27 1"/>
                <a:gd name="f82" fmla="*/ f67 f27 1"/>
                <a:gd name="f83" fmla="*/ f69 f28 1"/>
              </a:gdLst>
              <a:ahLst/>
              <a:cxnLst>
                <a:cxn ang="3cd4">
                  <a:pos x="hc" y="t"/>
                </a:cxn>
                <a:cxn ang="0">
                  <a:pos x="r" y="vc"/>
                </a:cxn>
                <a:cxn ang="cd4">
                  <a:pos x="hc" y="b"/>
                </a:cxn>
                <a:cxn ang="cd2">
                  <a:pos x="l" y="vc"/>
                </a:cxn>
                <a:cxn ang="f59">
                  <a:pos x="f76" y="f77"/>
                </a:cxn>
                <a:cxn ang="f59">
                  <a:pos x="f78" y="f77"/>
                </a:cxn>
                <a:cxn ang="f59">
                  <a:pos x="f79" y="f80"/>
                </a:cxn>
                <a:cxn ang="f59">
                  <a:pos x="f81" y="f75"/>
                </a:cxn>
                <a:cxn ang="f59">
                  <a:pos x="f82" y="f75"/>
                </a:cxn>
                <a:cxn ang="f59">
                  <a:pos x="f72" y="f83"/>
                </a:cxn>
                <a:cxn ang="f59">
                  <a:pos x="f76" y="f77"/>
                </a:cxn>
              </a:cxnLst>
              <a:rect l="f72" t="f75" r="f73" b="f74"/>
              <a:pathLst>
                <a:path w="1299" h="1008">
                  <a:moveTo>
                    <a:pt x="f8" y="f7"/>
                  </a:moveTo>
                  <a:cubicBezTo>
                    <a:pt x="f9" y="f7"/>
                    <a:pt x="f6" y="f7"/>
                    <a:pt x="f6" y="f7"/>
                  </a:cubicBezTo>
                  <a:cubicBezTo>
                    <a:pt x="f6" y="f7"/>
                    <a:pt x="f10" y="f11"/>
                    <a:pt x="f12" y="f13"/>
                  </a:cubicBezTo>
                  <a:cubicBezTo>
                    <a:pt x="f14" y="f15"/>
                    <a:pt x="f16" y="f5"/>
                    <a:pt x="f17" y="f5"/>
                  </a:cubicBezTo>
                  <a:cubicBezTo>
                    <a:pt x="f18" y="f5"/>
                    <a:pt x="f19" y="f5"/>
                    <a:pt x="f19" y="f5"/>
                  </a:cubicBezTo>
                  <a:cubicBezTo>
                    <a:pt x="f19" y="f5"/>
                    <a:pt x="f20" y="f21"/>
                    <a:pt x="f5" y="f22"/>
                  </a:cubicBezTo>
                  <a:cubicBezTo>
                    <a:pt x="f5" y="f23"/>
                    <a:pt x="f24" y="f25"/>
                    <a:pt x="f8" y="f7"/>
                  </a:cubicBezTo>
                  <a:close/>
                </a:path>
              </a:pathLst>
            </a:custGeom>
            <a:gradFill>
              <a:gsLst>
                <a:gs pos="0">
                  <a:srgbClr val="DE585B"/>
                </a:gs>
                <a:gs pos="100000">
                  <a:srgbClr val="A94345"/>
                </a:gs>
              </a:gsLst>
              <a:lin ang="18900000"/>
            </a:gradFill>
            <a:ln w="28437">
              <a:solidFill>
                <a:srgbClr val="F8F8F8"/>
              </a:solidFill>
              <a:prstDash val="solid"/>
              <a:round/>
            </a:ln>
            <a:effectLst>
              <a:outerShdw dist="107926" dir="2700000" algn="tl">
                <a:srgbClr val="1C1C1C">
                  <a:alpha val="50026"/>
                </a:srgbClr>
              </a:outerShdw>
            </a:effectLst>
          </p:spPr>
          <p:txBody>
            <a:bodyPr vert="horz" wrap="none" lIns="91440" tIns="45720" rIns="91440" bIns="45720" anchor="ctr"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6" name="AutoShape 5"/>
            <p:cNvSpPr/>
            <p:nvPr/>
          </p:nvSpPr>
          <p:spPr>
            <a:xfrm flipH="1">
              <a:off x="4019544" y="4086260"/>
              <a:ext cx="2235195" cy="1904020"/>
            </a:xfrm>
            <a:custGeom>
              <a:avLst/>
              <a:gdLst>
                <a:gd name="f0" fmla="val 10800000"/>
                <a:gd name="f1" fmla="val 5400000"/>
                <a:gd name="f2" fmla="val 180"/>
                <a:gd name="f3" fmla="val w"/>
                <a:gd name="f4" fmla="val h"/>
                <a:gd name="f5" fmla="val 0"/>
                <a:gd name="f6" fmla="val 1299"/>
                <a:gd name="f7" fmla="val 1008"/>
                <a:gd name="f8" fmla="val 303"/>
                <a:gd name="f9" fmla="val 801"/>
                <a:gd name="f10" fmla="val 1297"/>
                <a:gd name="f11" fmla="val 661"/>
                <a:gd name="f12" fmla="val 1296"/>
                <a:gd name="f13" fmla="val 315"/>
                <a:gd name="f14" fmla="val 1290"/>
                <a:gd name="f15" fmla="val 150"/>
                <a:gd name="f16" fmla="val 1161"/>
                <a:gd name="f17" fmla="val 942"/>
                <a:gd name="f18" fmla="val 472"/>
                <a:gd name="f19" fmla="val 3"/>
                <a:gd name="f20" fmla="val 1"/>
                <a:gd name="f21" fmla="val 361"/>
                <a:gd name="f22" fmla="val 723"/>
                <a:gd name="f23" fmla="val 915"/>
                <a:gd name="f24" fmla="val 144"/>
                <a:gd name="f25" fmla="val 1002"/>
                <a:gd name="f26" fmla="+- 0 0 -90"/>
                <a:gd name="f27" fmla="*/ f3 1 1299"/>
                <a:gd name="f28" fmla="*/ f4 1 1008"/>
                <a:gd name="f29" fmla="+- f7 0 f5"/>
                <a:gd name="f30" fmla="+- f6 0 f5"/>
                <a:gd name="f31" fmla="*/ f26 f0 1"/>
                <a:gd name="f32" fmla="*/ f30 1 1299"/>
                <a:gd name="f33" fmla="*/ f29 1 1008"/>
                <a:gd name="f34" fmla="*/ 521375 f30 1"/>
                <a:gd name="f35" fmla="*/ 1728787 f29 1"/>
                <a:gd name="f36" fmla="*/ 2235200 f30 1"/>
                <a:gd name="f37" fmla="*/ 2230038 f30 1"/>
                <a:gd name="f38" fmla="*/ 540246 f29 1"/>
                <a:gd name="f39" fmla="*/ 1620907 f30 1"/>
                <a:gd name="f40" fmla="*/ 0 f29 1"/>
                <a:gd name="f41" fmla="*/ 5162 f30 1"/>
                <a:gd name="f42" fmla="*/ 0 f30 1"/>
                <a:gd name="f43" fmla="*/ 1239993 f29 1"/>
                <a:gd name="f44" fmla="*/ 1299 f30 1"/>
                <a:gd name="f45" fmla="*/ 1008 f29 1"/>
                <a:gd name="f46" fmla="*/ f31 1 f2"/>
                <a:gd name="f47" fmla="*/ f34 1 1299"/>
                <a:gd name="f48" fmla="*/ f35 1 1008"/>
                <a:gd name="f49" fmla="*/ f36 1 1299"/>
                <a:gd name="f50" fmla="*/ f37 1 1299"/>
                <a:gd name="f51" fmla="*/ f38 1 1008"/>
                <a:gd name="f52" fmla="*/ f39 1 1299"/>
                <a:gd name="f53" fmla="*/ f40 1 1008"/>
                <a:gd name="f54" fmla="*/ f41 1 1299"/>
                <a:gd name="f55" fmla="*/ f42 1 1299"/>
                <a:gd name="f56" fmla="*/ f43 1 1008"/>
                <a:gd name="f57" fmla="*/ f44 1 1299"/>
                <a:gd name="f58" fmla="*/ f45 1 1008"/>
                <a:gd name="f59" fmla="+- f46 0 f1"/>
                <a:gd name="f60" fmla="*/ f47 1 f32"/>
                <a:gd name="f61" fmla="*/ f48 1 f33"/>
                <a:gd name="f62" fmla="*/ f49 1 f32"/>
                <a:gd name="f63" fmla="*/ f50 1 f32"/>
                <a:gd name="f64" fmla="*/ f51 1 f33"/>
                <a:gd name="f65" fmla="*/ f52 1 f32"/>
                <a:gd name="f66" fmla="*/ f53 1 f33"/>
                <a:gd name="f67" fmla="*/ f54 1 f32"/>
                <a:gd name="f68" fmla="*/ f55 1 f32"/>
                <a:gd name="f69" fmla="*/ f56 1 f33"/>
                <a:gd name="f70" fmla="*/ f57 1 f32"/>
                <a:gd name="f71" fmla="*/ f58 1 f33"/>
                <a:gd name="f72" fmla="*/ f68 f27 1"/>
                <a:gd name="f73" fmla="*/ f70 f27 1"/>
                <a:gd name="f74" fmla="*/ f71 f28 1"/>
                <a:gd name="f75" fmla="*/ f66 f28 1"/>
                <a:gd name="f76" fmla="*/ f60 f27 1"/>
                <a:gd name="f77" fmla="*/ f61 f28 1"/>
                <a:gd name="f78" fmla="*/ f62 f27 1"/>
                <a:gd name="f79" fmla="*/ f63 f27 1"/>
                <a:gd name="f80" fmla="*/ f64 f28 1"/>
                <a:gd name="f81" fmla="*/ f65 f27 1"/>
                <a:gd name="f82" fmla="*/ f67 f27 1"/>
                <a:gd name="f83" fmla="*/ f69 f28 1"/>
              </a:gdLst>
              <a:ahLst/>
              <a:cxnLst>
                <a:cxn ang="3cd4">
                  <a:pos x="hc" y="t"/>
                </a:cxn>
                <a:cxn ang="0">
                  <a:pos x="r" y="vc"/>
                </a:cxn>
                <a:cxn ang="cd4">
                  <a:pos x="hc" y="b"/>
                </a:cxn>
                <a:cxn ang="cd2">
                  <a:pos x="l" y="vc"/>
                </a:cxn>
                <a:cxn ang="f59">
                  <a:pos x="f76" y="f77"/>
                </a:cxn>
                <a:cxn ang="f59">
                  <a:pos x="f78" y="f77"/>
                </a:cxn>
                <a:cxn ang="f59">
                  <a:pos x="f79" y="f80"/>
                </a:cxn>
                <a:cxn ang="f59">
                  <a:pos x="f81" y="f75"/>
                </a:cxn>
                <a:cxn ang="f59">
                  <a:pos x="f82" y="f75"/>
                </a:cxn>
                <a:cxn ang="f59">
                  <a:pos x="f72" y="f83"/>
                </a:cxn>
                <a:cxn ang="f59">
                  <a:pos x="f76" y="f77"/>
                </a:cxn>
              </a:cxnLst>
              <a:rect l="f72" t="f75" r="f73" b="f74"/>
              <a:pathLst>
                <a:path w="1299" h="1008">
                  <a:moveTo>
                    <a:pt x="f8" y="f7"/>
                  </a:moveTo>
                  <a:cubicBezTo>
                    <a:pt x="f9" y="f7"/>
                    <a:pt x="f6" y="f7"/>
                    <a:pt x="f6" y="f7"/>
                  </a:cubicBezTo>
                  <a:cubicBezTo>
                    <a:pt x="f6" y="f7"/>
                    <a:pt x="f10" y="f11"/>
                    <a:pt x="f12" y="f13"/>
                  </a:cubicBezTo>
                  <a:cubicBezTo>
                    <a:pt x="f14" y="f15"/>
                    <a:pt x="f16" y="f5"/>
                    <a:pt x="f17" y="f5"/>
                  </a:cubicBezTo>
                  <a:cubicBezTo>
                    <a:pt x="f18" y="f5"/>
                    <a:pt x="f19" y="f5"/>
                    <a:pt x="f19" y="f5"/>
                  </a:cubicBezTo>
                  <a:cubicBezTo>
                    <a:pt x="f19" y="f5"/>
                    <a:pt x="f20" y="f21"/>
                    <a:pt x="f5" y="f22"/>
                  </a:cubicBezTo>
                  <a:cubicBezTo>
                    <a:pt x="f5" y="f23"/>
                    <a:pt x="f24" y="f25"/>
                    <a:pt x="f8" y="f7"/>
                  </a:cubicBezTo>
                  <a:close/>
                </a:path>
              </a:pathLst>
            </a:custGeom>
            <a:gradFill>
              <a:gsLst>
                <a:gs pos="0">
                  <a:srgbClr val="83CE5A"/>
                </a:gs>
                <a:gs pos="100000">
                  <a:srgbClr val="57893C"/>
                </a:gs>
              </a:gsLst>
              <a:lin ang="18900000"/>
            </a:gradFill>
            <a:ln w="28437">
              <a:solidFill>
                <a:srgbClr val="F8F8F8"/>
              </a:solidFill>
              <a:prstDash val="solid"/>
              <a:round/>
            </a:ln>
            <a:effectLst>
              <a:outerShdw dist="107926" dir="2700000" algn="tl">
                <a:srgbClr val="1C1C1C">
                  <a:alpha val="50026"/>
                </a:srgbClr>
              </a:outerShdw>
            </a:effectLst>
          </p:spPr>
          <p:txBody>
            <a:bodyPr vert="horz" wrap="none" lIns="91440" tIns="45720" rIns="91440" bIns="45720" anchor="ctr" anchorCtr="0" compatLnSpc="1"/>
            <a:lstStyle/>
            <a:p>
              <a:pPr marL="0" marR="0" lvl="0" indent="0" algn="l" defTabSz="449263"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7" name="Oval 6"/>
            <p:cNvSpPr/>
            <p:nvPr/>
          </p:nvSpPr>
          <p:spPr>
            <a:xfrm>
              <a:off x="2801941" y="2899075"/>
              <a:ext cx="2254252" cy="208280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EFFFF">
                <a:alpha val="50195"/>
              </a:srgbClr>
            </a:solidFill>
            <a:ln>
              <a:noFill/>
              <a:prstDash val="solid"/>
            </a:ln>
          </p:spPr>
          <p:txBody>
            <a:bodyPr vert="horz" wrap="none" lIns="91440" tIns="45720" rIns="91440" bIns="45720" anchor="ctr" anchorCtr="0" compatLnSpc="1"/>
            <a:lstStyle/>
            <a:p>
              <a:pPr marL="0" marR="0" lvl="0" indent="0" algn="l" defTabSz="449263"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Arial"/>
                <a:ea typeface="SimSun" pitchFamily="2"/>
              </a:endParaRPr>
            </a:p>
          </p:txBody>
        </p:sp>
        <p:sp>
          <p:nvSpPr>
            <p:cNvPr id="8" name="Text Box 7"/>
            <p:cNvSpPr txBox="1"/>
            <p:nvPr/>
          </p:nvSpPr>
          <p:spPr>
            <a:xfrm>
              <a:off x="1824035" y="2457450"/>
              <a:ext cx="1711327" cy="833174"/>
            </a:xfrm>
            <a:prstGeom prst="rect">
              <a:avLst/>
            </a:prstGeom>
            <a:noFill/>
            <a:ln>
              <a:noFill/>
            </a:ln>
          </p:spPr>
          <p:txBody>
            <a:bodyPr vert="horz" wrap="square" lIns="90004" tIns="46798" rIns="90004" bIns="46798" anchor="t" anchorCtr="1" compatLnSpc="1">
              <a:spAutoFit/>
            </a:bodyPr>
            <a:lstStyle/>
            <a:p>
              <a:pPr marL="0" marR="0" lvl="0" indent="0" algn="ctr" defTabSz="449263" rtl="0" fontAlgn="auto" hangingPunct="1">
                <a:lnSpc>
                  <a:spcPct val="100000"/>
                </a:lnSpc>
                <a:spcBef>
                  <a:spcPts val="100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2400" b="1" i="0" u="none" strike="noStrike" kern="1200" cap="none" spc="0" baseline="0" dirty="0" err="1">
                  <a:solidFill>
                    <a:srgbClr val="FFFFFF"/>
                  </a:solidFill>
                  <a:uFillTx/>
                  <a:latin typeface="Comic Sans MS" pitchFamily="66"/>
                  <a:ea typeface="SimSun" pitchFamily="2"/>
                  <a:cs typeface="Arial"/>
                </a:rPr>
                <a:t>Tronc</a:t>
              </a:r>
              <a:r>
                <a:rPr lang="en-US" sz="2400" b="1" i="0" u="none" strike="noStrike" kern="1200" cap="none" spc="0" baseline="0" dirty="0">
                  <a:solidFill>
                    <a:srgbClr val="FFFFFF"/>
                  </a:solidFill>
                  <a:uFillTx/>
                  <a:latin typeface="Comic Sans MS" pitchFamily="66"/>
                  <a:ea typeface="SimSun" pitchFamily="2"/>
                  <a:cs typeface="Arial"/>
                </a:rPr>
                <a:t> </a:t>
              </a:r>
              <a:r>
                <a:rPr lang="en-US" sz="2400" b="1" i="0" u="none" strike="noStrike" kern="1200" cap="none" spc="0" baseline="0" dirty="0" err="1">
                  <a:solidFill>
                    <a:srgbClr val="FFFFFF"/>
                  </a:solidFill>
                  <a:uFillTx/>
                  <a:latin typeface="Comic Sans MS" pitchFamily="66"/>
                  <a:ea typeface="SimSun" pitchFamily="2"/>
                  <a:cs typeface="Arial"/>
                </a:rPr>
                <a:t>commun</a:t>
              </a:r>
              <a:endParaRPr lang="en-US" sz="2400" b="1" i="0" u="none" strike="noStrike" kern="1200" cap="none" spc="0" baseline="0" dirty="0">
                <a:solidFill>
                  <a:srgbClr val="FFFFFF"/>
                </a:solidFill>
                <a:uFillTx/>
                <a:latin typeface="Comic Sans MS" pitchFamily="66"/>
                <a:ea typeface="SimSun" pitchFamily="2"/>
                <a:cs typeface="Arial"/>
              </a:endParaRPr>
            </a:p>
          </p:txBody>
        </p:sp>
        <p:sp>
          <p:nvSpPr>
            <p:cNvPr id="9" name="Text Box 8"/>
            <p:cNvSpPr txBox="1"/>
            <p:nvPr/>
          </p:nvSpPr>
          <p:spPr>
            <a:xfrm>
              <a:off x="4164002" y="2220913"/>
              <a:ext cx="2312993" cy="1017840"/>
            </a:xfrm>
            <a:prstGeom prst="rect">
              <a:avLst/>
            </a:prstGeom>
            <a:noFill/>
            <a:ln>
              <a:noFill/>
            </a:ln>
          </p:spPr>
          <p:txBody>
            <a:bodyPr vert="horz" wrap="square" lIns="90004" tIns="46798" rIns="90004" bIns="46798" anchor="t" anchorCtr="1" compatLnSpc="1">
              <a:spAutoFit/>
            </a:bodyPr>
            <a:lstStyle/>
            <a:p>
              <a:pPr marL="0" marR="0" lvl="0" indent="0" algn="ctr" defTabSz="449263" rtl="0" fontAlgn="auto" hangingPunct="1">
                <a:lnSpc>
                  <a:spcPct val="100000"/>
                </a:lnSpc>
                <a:spcBef>
                  <a:spcPts val="100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2000" b="1" i="0" u="none" strike="noStrike" kern="1200" cap="none" spc="0" baseline="0" dirty="0" smtClean="0">
                  <a:solidFill>
                    <a:srgbClr val="FFFFFF"/>
                  </a:solidFill>
                  <a:uFillTx/>
                  <a:latin typeface="Comic Sans MS" pitchFamily="66"/>
                  <a:ea typeface="SimSun" pitchFamily="2"/>
                  <a:cs typeface="Arial"/>
                </a:rPr>
                <a:t>0,</a:t>
              </a:r>
              <a:r>
                <a:rPr lang="en-US" sz="2000" b="1" i="0" u="none" strike="noStrike" kern="1200" cap="none" spc="0" dirty="0" smtClean="0">
                  <a:solidFill>
                    <a:srgbClr val="FFFFFF"/>
                  </a:solidFill>
                  <a:uFillTx/>
                  <a:latin typeface="Comic Sans MS" pitchFamily="66"/>
                  <a:ea typeface="SimSun" pitchFamily="2"/>
                  <a:cs typeface="Arial"/>
                </a:rPr>
                <a:t> 1 </a:t>
              </a:r>
              <a:r>
                <a:rPr lang="en-US" sz="2000" b="1" i="0" u="none" strike="noStrike" kern="1200" cap="none" spc="0" baseline="0" dirty="0" err="1" smtClean="0">
                  <a:solidFill>
                    <a:srgbClr val="FFFFFF"/>
                  </a:solidFill>
                  <a:uFillTx/>
                  <a:latin typeface="Comic Sans MS" pitchFamily="66"/>
                  <a:ea typeface="SimSun" pitchFamily="2"/>
                  <a:cs typeface="Arial"/>
                </a:rPr>
                <a:t>ou</a:t>
              </a:r>
              <a:r>
                <a:rPr lang="en-US" sz="2000" b="1" i="0" u="none" strike="noStrike" kern="1200" cap="none" spc="0" baseline="0" dirty="0" smtClean="0">
                  <a:solidFill>
                    <a:srgbClr val="FFFFFF"/>
                  </a:solidFill>
                  <a:uFillTx/>
                  <a:latin typeface="Comic Sans MS" pitchFamily="66"/>
                  <a:ea typeface="SimSun" pitchFamily="2"/>
                  <a:cs typeface="Arial"/>
                </a:rPr>
                <a:t> 2 </a:t>
              </a:r>
              <a:r>
                <a:rPr lang="en-US" sz="2000" b="1" i="0" u="none" strike="noStrike" kern="1200" cap="none" spc="0" baseline="0" dirty="0" err="1">
                  <a:solidFill>
                    <a:srgbClr val="FFFFFF"/>
                  </a:solidFill>
                  <a:uFillTx/>
                  <a:latin typeface="Comic Sans MS" pitchFamily="66"/>
                  <a:ea typeface="SimSun" pitchFamily="2"/>
                  <a:cs typeface="Arial"/>
                </a:rPr>
                <a:t>enseignements</a:t>
              </a:r>
              <a:r>
                <a:rPr lang="en-US" sz="2000" b="1" i="0" u="none" strike="noStrike" kern="1200" cap="none" spc="0" baseline="0" dirty="0">
                  <a:solidFill>
                    <a:srgbClr val="FFFFFF"/>
                  </a:solidFill>
                  <a:uFillTx/>
                  <a:latin typeface="Comic Sans MS" pitchFamily="66"/>
                  <a:ea typeface="SimSun" pitchFamily="2"/>
                  <a:cs typeface="Arial"/>
                </a:rPr>
                <a:t> </a:t>
              </a:r>
              <a:r>
                <a:rPr lang="en-US" sz="2000" b="1" i="0" u="none" strike="noStrike" kern="1200" cap="none" spc="0" baseline="0" dirty="0" err="1" smtClean="0">
                  <a:solidFill>
                    <a:srgbClr val="FFFFFF"/>
                  </a:solidFill>
                  <a:uFillTx/>
                  <a:latin typeface="Comic Sans MS" pitchFamily="66"/>
                  <a:ea typeface="SimSun" pitchFamily="2"/>
                  <a:cs typeface="Arial"/>
                </a:rPr>
                <a:t>optionnels</a:t>
              </a:r>
              <a:endParaRPr lang="en-US" sz="2000" b="1" i="0" u="none" strike="noStrike" kern="1200" cap="none" spc="0" baseline="0" dirty="0">
                <a:solidFill>
                  <a:srgbClr val="FFFFFF"/>
                </a:solidFill>
                <a:uFillTx/>
                <a:latin typeface="Comic Sans MS" pitchFamily="66"/>
                <a:ea typeface="SimSun" pitchFamily="2"/>
                <a:cs typeface="Arial"/>
              </a:endParaRPr>
            </a:p>
          </p:txBody>
        </p:sp>
        <p:sp>
          <p:nvSpPr>
            <p:cNvPr id="10" name="Text Box 9"/>
            <p:cNvSpPr txBox="1"/>
            <p:nvPr/>
          </p:nvSpPr>
          <p:spPr>
            <a:xfrm>
              <a:off x="1338135" y="4626275"/>
              <a:ext cx="2498851" cy="710063"/>
            </a:xfrm>
            <a:prstGeom prst="rect">
              <a:avLst/>
            </a:prstGeom>
            <a:noFill/>
            <a:ln>
              <a:noFill/>
            </a:ln>
          </p:spPr>
          <p:txBody>
            <a:bodyPr vert="horz" wrap="square" lIns="90004" tIns="46798" rIns="90004" bIns="46798" anchor="t" anchorCtr="1" compatLnSpc="1">
              <a:spAutoFit/>
            </a:bodyPr>
            <a:lstStyle/>
            <a:p>
              <a:pPr marL="0" marR="0" lvl="0" indent="0" algn="ctr" defTabSz="449263" rtl="0" fontAlgn="auto" hangingPunct="1">
                <a:lnSpc>
                  <a:spcPct val="100000"/>
                </a:lnSpc>
                <a:spcBef>
                  <a:spcPts val="100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2000" b="1" i="0" u="none" strike="noStrike" kern="1200" cap="none" spc="0" baseline="0" dirty="0" err="1">
                  <a:solidFill>
                    <a:srgbClr val="FFFFFF"/>
                  </a:solidFill>
                  <a:uFillTx/>
                  <a:latin typeface="Comic Sans MS" pitchFamily="66"/>
                  <a:ea typeface="SimSun" pitchFamily="2"/>
                  <a:cs typeface="Arial"/>
                </a:rPr>
                <a:t>Accompagnement</a:t>
              </a:r>
              <a:r>
                <a:rPr lang="en-US" sz="2000" b="1" i="0" u="none" strike="noStrike" kern="1200" cap="none" spc="0" baseline="0" dirty="0">
                  <a:solidFill>
                    <a:srgbClr val="FFFFFF"/>
                  </a:solidFill>
                  <a:uFillTx/>
                  <a:latin typeface="Comic Sans MS" pitchFamily="66"/>
                  <a:ea typeface="SimSun" pitchFamily="2"/>
                  <a:cs typeface="Arial"/>
                </a:rPr>
                <a:t> </a:t>
              </a:r>
              <a:r>
                <a:rPr lang="en-US" sz="2000" b="1" i="0" u="none" strike="noStrike" kern="1200" cap="none" spc="0" baseline="0" dirty="0" err="1">
                  <a:solidFill>
                    <a:srgbClr val="FFFFFF"/>
                  </a:solidFill>
                  <a:uFillTx/>
                  <a:latin typeface="Comic Sans MS" pitchFamily="66"/>
                  <a:ea typeface="SimSun" pitchFamily="2"/>
                  <a:cs typeface="Arial"/>
                </a:rPr>
                <a:t>personnalisé</a:t>
              </a:r>
              <a:endParaRPr lang="en-US" sz="2000" b="1" i="0" u="none" strike="noStrike" kern="1200" cap="none" spc="0" baseline="0" dirty="0">
                <a:solidFill>
                  <a:srgbClr val="FFFFFF"/>
                </a:solidFill>
                <a:uFillTx/>
                <a:latin typeface="Comic Sans MS" pitchFamily="66"/>
                <a:ea typeface="SimSun" pitchFamily="2"/>
                <a:cs typeface="Arial"/>
              </a:endParaRPr>
            </a:p>
          </p:txBody>
        </p:sp>
        <p:sp>
          <p:nvSpPr>
            <p:cNvPr id="11" name="Text Box 10"/>
            <p:cNvSpPr txBox="1"/>
            <p:nvPr/>
          </p:nvSpPr>
          <p:spPr>
            <a:xfrm>
              <a:off x="3981002" y="4735513"/>
              <a:ext cx="2410269" cy="1017840"/>
            </a:xfrm>
            <a:prstGeom prst="rect">
              <a:avLst/>
            </a:prstGeom>
            <a:noFill/>
            <a:ln>
              <a:noFill/>
            </a:ln>
          </p:spPr>
          <p:txBody>
            <a:bodyPr vert="horz" wrap="square" lIns="90004" tIns="46798" rIns="90004" bIns="46798" anchor="t" anchorCtr="1" compatLnSpc="1">
              <a:spAutoFit/>
            </a:bodyPr>
            <a:lstStyle/>
            <a:p>
              <a:pPr marL="0" marR="0" lvl="0" indent="0" algn="ctr" defTabSz="449263" rtl="0" fontAlgn="auto" hangingPunct="1">
                <a:lnSpc>
                  <a:spcPct val="100000"/>
                </a:lnSpc>
                <a:spcBef>
                  <a:spcPts val="100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2000" b="1" i="0" u="none" strike="noStrike" kern="1200" cap="none" spc="0" baseline="0" dirty="0" err="1" smtClean="0">
                  <a:solidFill>
                    <a:srgbClr val="FFFFFF"/>
                  </a:solidFill>
                  <a:uFillTx/>
                  <a:latin typeface="Comic Sans MS" pitchFamily="66"/>
                  <a:ea typeface="SimSun" pitchFamily="2"/>
                  <a:cs typeface="Arial"/>
                </a:rPr>
                <a:t>Accompagnement</a:t>
              </a:r>
              <a:r>
                <a:rPr lang="en-US" sz="2000" b="1" i="0" u="none" strike="noStrike" kern="1200" cap="none" spc="0" baseline="0" dirty="0" smtClean="0">
                  <a:solidFill>
                    <a:srgbClr val="FFFFFF"/>
                  </a:solidFill>
                  <a:uFillTx/>
                  <a:latin typeface="Comic Sans MS" pitchFamily="66"/>
                  <a:ea typeface="SimSun" pitchFamily="2"/>
                  <a:cs typeface="Arial"/>
                </a:rPr>
                <a:t> au </a:t>
              </a:r>
              <a:r>
                <a:rPr lang="en-US" sz="2000" b="1" i="0" u="none" strike="noStrike" kern="1200" cap="none" spc="0" baseline="0" dirty="0" err="1" smtClean="0">
                  <a:solidFill>
                    <a:srgbClr val="FFFFFF"/>
                  </a:solidFill>
                  <a:uFillTx/>
                  <a:latin typeface="Comic Sans MS" pitchFamily="66"/>
                  <a:ea typeface="SimSun" pitchFamily="2"/>
                  <a:cs typeface="Arial"/>
                </a:rPr>
                <a:t>choix</a:t>
              </a:r>
              <a:r>
                <a:rPr lang="en-US" sz="2000" b="1" i="0" u="none" strike="noStrike" kern="1200" cap="none" spc="0" baseline="0" dirty="0" smtClean="0">
                  <a:solidFill>
                    <a:srgbClr val="FFFFFF"/>
                  </a:solidFill>
                  <a:uFillTx/>
                  <a:latin typeface="Comic Sans MS" pitchFamily="66"/>
                  <a:ea typeface="SimSun" pitchFamily="2"/>
                  <a:cs typeface="Arial"/>
                </a:rPr>
                <a:t> de </a:t>
              </a:r>
              <a:r>
                <a:rPr lang="en-US" sz="2000" b="1" i="0" u="none" strike="noStrike" kern="1200" cap="none" spc="0" baseline="0" dirty="0" err="1" smtClean="0">
                  <a:solidFill>
                    <a:srgbClr val="FFFFFF"/>
                  </a:solidFill>
                  <a:uFillTx/>
                  <a:latin typeface="Comic Sans MS" pitchFamily="66"/>
                  <a:ea typeface="SimSun" pitchFamily="2"/>
                  <a:cs typeface="Arial"/>
                </a:rPr>
                <a:t>l’Orientation</a:t>
              </a:r>
              <a:endParaRPr lang="en-US" sz="2000" b="1" i="0" u="none" strike="noStrike" kern="1200" cap="none" spc="0" baseline="0" dirty="0">
                <a:solidFill>
                  <a:srgbClr val="FFFFFF"/>
                </a:solidFill>
                <a:uFillTx/>
                <a:latin typeface="Arial"/>
                <a:ea typeface="SimSun" pitchFamily="2"/>
                <a:cs typeface="Arial"/>
              </a:endParaRPr>
            </a:p>
          </p:txBody>
        </p:sp>
        <p:sp>
          <p:nvSpPr>
            <p:cNvPr id="12" name="Rectangle 11"/>
            <p:cNvSpPr/>
            <p:nvPr/>
          </p:nvSpPr>
          <p:spPr>
            <a:xfrm>
              <a:off x="2997202" y="3221038"/>
              <a:ext cx="579311" cy="371509"/>
            </a:xfrm>
            <a:prstGeom prst="rect">
              <a:avLst/>
            </a:prstGeom>
            <a:noFill/>
            <a:ln>
              <a:noFill/>
              <a:prstDash val="solid"/>
            </a:ln>
          </p:spPr>
          <p:txBody>
            <a:bodyPr vert="horz" wrap="non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1800" b="1" i="0" u="none" strike="noStrike" kern="1200" cap="none" spc="0" baseline="0" dirty="0" smtClean="0">
                  <a:solidFill>
                    <a:srgbClr val="080808"/>
                  </a:solidFill>
                  <a:effectLst>
                    <a:outerShdw dist="38096" dir="2700000">
                      <a:srgbClr val="C0C0C0"/>
                    </a:outerShdw>
                  </a:effectLst>
                  <a:uFillTx/>
                  <a:latin typeface="Arial" pitchFamily="34"/>
                  <a:ea typeface="SimSun" pitchFamily="2"/>
                  <a:cs typeface="Arial" pitchFamily="34"/>
                </a:rPr>
                <a:t>26h</a:t>
              </a:r>
              <a:endParaRPr lang="en-US" sz="1800" b="1" i="0" u="none" strike="noStrike" kern="1200" cap="none" spc="0" baseline="0" dirty="0">
                <a:solidFill>
                  <a:srgbClr val="080808"/>
                </a:solidFill>
                <a:effectLst>
                  <a:outerShdw dist="38096" dir="2700000">
                    <a:srgbClr val="C0C0C0"/>
                  </a:outerShdw>
                </a:effectLst>
                <a:uFillTx/>
                <a:latin typeface="Arial" pitchFamily="34"/>
                <a:ea typeface="SimSun" pitchFamily="2"/>
                <a:cs typeface="Arial" pitchFamily="34"/>
              </a:endParaRPr>
            </a:p>
          </p:txBody>
        </p:sp>
        <p:sp>
          <p:nvSpPr>
            <p:cNvPr id="13" name="Rectangle 12"/>
            <p:cNvSpPr/>
            <p:nvPr/>
          </p:nvSpPr>
          <p:spPr>
            <a:xfrm>
              <a:off x="4079869" y="3016703"/>
              <a:ext cx="850904" cy="648508"/>
            </a:xfrm>
            <a:prstGeom prst="rect">
              <a:avLst/>
            </a:prstGeom>
            <a:noFill/>
            <a:ln>
              <a:noFill/>
              <a:prstDash val="solid"/>
            </a:ln>
          </p:spPr>
          <p:txBody>
            <a:bodyPr vert="horz" wrap="squar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1800" b="1" i="0" u="none" strike="noStrike" kern="1200" cap="none" spc="0" baseline="0" dirty="0" smtClean="0">
                  <a:solidFill>
                    <a:srgbClr val="080808"/>
                  </a:solidFill>
                  <a:effectLst>
                    <a:outerShdw dist="38096" dir="2700000">
                      <a:srgbClr val="C0C0C0"/>
                    </a:outerShdw>
                  </a:effectLst>
                  <a:uFillTx/>
                  <a:latin typeface="Arial" pitchFamily="34"/>
                  <a:ea typeface="SimSun" pitchFamily="2"/>
                  <a:cs typeface="Arial" pitchFamily="34"/>
                </a:rPr>
                <a:t>Max</a:t>
              </a:r>
            </a:p>
            <a:p>
              <a:pPr marL="0" marR="0" lvl="0" indent="0" algn="l"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b="1" dirty="0" smtClean="0">
                  <a:solidFill>
                    <a:srgbClr val="080808"/>
                  </a:solidFill>
                  <a:effectLst>
                    <a:outerShdw dist="38096" dir="2700000">
                      <a:srgbClr val="C0C0C0"/>
                    </a:outerShdw>
                  </a:effectLst>
                  <a:latin typeface="Arial" pitchFamily="34"/>
                  <a:ea typeface="SimSun" pitchFamily="2"/>
                  <a:cs typeface="Arial" pitchFamily="34"/>
                </a:rPr>
                <a:t>4h30</a:t>
              </a:r>
              <a:endParaRPr lang="en-US" sz="1800" b="1" i="0" u="none" strike="noStrike" kern="1200" cap="none" spc="0" baseline="0" dirty="0">
                <a:solidFill>
                  <a:srgbClr val="080808"/>
                </a:solidFill>
                <a:effectLst>
                  <a:outerShdw dist="38096" dir="2700000">
                    <a:srgbClr val="C0C0C0"/>
                  </a:outerShdw>
                </a:effectLst>
                <a:uFillTx/>
                <a:latin typeface="Arial" pitchFamily="34"/>
                <a:ea typeface="SimSun" pitchFamily="2"/>
                <a:cs typeface="Arial" pitchFamily="34"/>
              </a:endParaRPr>
            </a:p>
          </p:txBody>
        </p:sp>
        <p:sp>
          <p:nvSpPr>
            <p:cNvPr id="15" name="Rectangle 14"/>
            <p:cNvSpPr/>
            <p:nvPr/>
          </p:nvSpPr>
          <p:spPr>
            <a:xfrm>
              <a:off x="4056141" y="4294152"/>
              <a:ext cx="912735" cy="371509"/>
            </a:xfrm>
            <a:prstGeom prst="rect">
              <a:avLst/>
            </a:prstGeom>
            <a:noFill/>
            <a:ln>
              <a:noFill/>
              <a:prstDash val="solid"/>
            </a:ln>
          </p:spPr>
          <p:txBody>
            <a:bodyPr vert="horz" wrap="non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1800" b="1" i="0" u="none" strike="noStrike" kern="1200" cap="none" spc="0" baseline="0" dirty="0" smtClean="0">
                  <a:solidFill>
                    <a:srgbClr val="080808"/>
                  </a:solidFill>
                  <a:effectLst>
                    <a:outerShdw dist="38096" dir="2700000">
                      <a:srgbClr val="C0C0C0"/>
                    </a:outerShdw>
                  </a:effectLst>
                  <a:uFillTx/>
                  <a:latin typeface="Arial" pitchFamily="34"/>
                  <a:ea typeface="SimSun" pitchFamily="2"/>
                  <a:cs typeface="Arial" pitchFamily="34"/>
                </a:rPr>
                <a:t>54h/an</a:t>
              </a:r>
              <a:endParaRPr lang="en-US" sz="1800" b="1" i="0" u="none" strike="noStrike" kern="1200" cap="none" spc="0" baseline="0" dirty="0">
                <a:solidFill>
                  <a:srgbClr val="080808"/>
                </a:solidFill>
                <a:effectLst>
                  <a:outerShdw dist="38096" dir="2700000">
                    <a:srgbClr val="C0C0C0"/>
                  </a:outerShdw>
                </a:effectLst>
                <a:uFillTx/>
                <a:latin typeface="Arial" pitchFamily="34"/>
                <a:ea typeface="SimSun" pitchFamily="2"/>
                <a:cs typeface="Arial" pitchFamily="34"/>
              </a:endParaRPr>
            </a:p>
          </p:txBody>
        </p:sp>
      </p:gr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Ellipse 74"/>
          <p:cNvSpPr/>
          <p:nvPr/>
        </p:nvSpPr>
        <p:spPr>
          <a:xfrm>
            <a:off x="7114034" y="1772816"/>
            <a:ext cx="2448272" cy="1224136"/>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24" name="Text Box 23"/>
          <p:cNvSpPr txBox="1"/>
          <p:nvPr/>
        </p:nvSpPr>
        <p:spPr>
          <a:xfrm>
            <a:off x="857250" y="373066"/>
            <a:ext cx="8502648" cy="1066803"/>
          </a:xfrm>
          <a:prstGeom prst="rect">
            <a:avLst/>
          </a:prstGeom>
          <a:noFill/>
          <a:ln>
            <a:noFill/>
          </a:ln>
        </p:spPr>
        <p:txBody>
          <a:bodyPr vert="horz" wrap="square" lIns="90004" tIns="46798" rIns="90004" bIns="46798" anchor="ctr" anchorCtr="1" compatLnSpc="1"/>
          <a:lstStyle/>
          <a:p>
            <a:pPr marL="0" marR="0" lvl="0" indent="0" algn="ct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4000" b="1" i="0" u="none" strike="noStrike" kern="1200" cap="none" spc="0" baseline="0">
                <a:solidFill>
                  <a:srgbClr val="3494BA"/>
                </a:solidFill>
                <a:effectLst>
                  <a:outerShdw dist="38096" dir="2700000">
                    <a:srgbClr val="000000"/>
                  </a:outerShdw>
                </a:effectLst>
                <a:uFillTx/>
                <a:latin typeface="Century Gothic"/>
                <a:ea typeface="SimSun" pitchFamily="2"/>
              </a:rPr>
              <a:t>Le tronc commun</a:t>
            </a:r>
          </a:p>
        </p:txBody>
      </p:sp>
      <p:grpSp>
        <p:nvGrpSpPr>
          <p:cNvPr id="73" name="Groupe 72"/>
          <p:cNvGrpSpPr/>
          <p:nvPr/>
        </p:nvGrpSpPr>
        <p:grpSpPr>
          <a:xfrm>
            <a:off x="1641426" y="1439869"/>
            <a:ext cx="6738034" cy="5157483"/>
            <a:chOff x="2577530" y="1602088"/>
            <a:chExt cx="6522010" cy="4968552"/>
          </a:xfrm>
        </p:grpSpPr>
        <p:sp>
          <p:nvSpPr>
            <p:cNvPr id="15" name="Rectangle 14"/>
            <p:cNvSpPr/>
            <p:nvPr/>
          </p:nvSpPr>
          <p:spPr>
            <a:xfrm>
              <a:off x="7170733" y="4716466"/>
              <a:ext cx="1928807" cy="833174"/>
            </a:xfrm>
            <a:prstGeom prst="rect">
              <a:avLst/>
            </a:prstGeom>
            <a:noFill/>
            <a:ln>
              <a:noFill/>
              <a:prstDash val="solid"/>
            </a:ln>
          </p:spPr>
          <p:txBody>
            <a:bodyPr vert="horz" wrap="square" lIns="90004" tIns="46798" rIns="90004" bIns="46798" anchor="t" anchorCtr="1" compatLnSpc="1">
              <a:spAutoFit/>
            </a:bodyPr>
            <a:lstStyle/>
            <a:p>
              <a:pPr marL="0" marR="0" lvl="0" indent="0" algn="ct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en-US" sz="2400" b="1" i="0" u="none" strike="noStrike" kern="1200" cap="none" spc="0" baseline="0" dirty="0" smtClean="0">
                  <a:solidFill>
                    <a:srgbClr val="000000"/>
                  </a:solidFill>
                  <a:uFillTx/>
                  <a:latin typeface="Arial"/>
                  <a:ea typeface="SimSun" pitchFamily="2"/>
                  <a:cs typeface="Arial"/>
                </a:rPr>
                <a:t> </a:t>
              </a:r>
              <a:endParaRPr lang="en-US" sz="2400" b="1" i="0" u="none" strike="noStrike" kern="1200" cap="none" spc="0" baseline="0" dirty="0">
                <a:solidFill>
                  <a:srgbClr val="000000"/>
                </a:solidFill>
                <a:uFillTx/>
                <a:latin typeface="Arial"/>
                <a:ea typeface="SimSun" pitchFamily="2"/>
                <a:cs typeface="Arial"/>
              </a:endParaRPr>
            </a:p>
            <a:p>
              <a:pPr marL="0" marR="0" lvl="0" indent="0" algn="ctr" defTabSz="449263"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endParaRPr lang="en-US" sz="2400" b="1" i="0" u="none" strike="noStrike" kern="1200" cap="none" spc="0" baseline="0" dirty="0">
                <a:solidFill>
                  <a:srgbClr val="000000"/>
                </a:solidFill>
                <a:uFillTx/>
                <a:latin typeface="Arial"/>
                <a:ea typeface="SimSun" pitchFamily="2"/>
                <a:cs typeface="Arial"/>
              </a:endParaRPr>
            </a:p>
          </p:txBody>
        </p:sp>
        <p:sp>
          <p:nvSpPr>
            <p:cNvPr id="2" name="Étoile à 10 branches 1"/>
            <p:cNvSpPr/>
            <p:nvPr/>
          </p:nvSpPr>
          <p:spPr>
            <a:xfrm>
              <a:off x="2580817" y="1602088"/>
              <a:ext cx="5472608" cy="4968552"/>
            </a:xfrm>
            <a:prstGeom prst="star10">
              <a:avLst>
                <a:gd name="adj" fmla="val 41950"/>
                <a:gd name="hf" fmla="val 10514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a:p>
          </p:txBody>
        </p:sp>
        <p:cxnSp>
          <p:nvCxnSpPr>
            <p:cNvPr id="4" name="Connecteur droit 3"/>
            <p:cNvCxnSpPr/>
            <p:nvPr/>
          </p:nvCxnSpPr>
          <p:spPr>
            <a:xfrm>
              <a:off x="3308369" y="2839336"/>
              <a:ext cx="1861449" cy="1381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4535637" y="2140027"/>
              <a:ext cx="634181" cy="2081061"/>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flipH="1">
              <a:off x="5169818" y="2140027"/>
              <a:ext cx="804835" cy="2081061"/>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flipV="1">
              <a:off x="5241826" y="2846380"/>
              <a:ext cx="1951871" cy="1302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flipV="1">
              <a:off x="5186713" y="4077072"/>
              <a:ext cx="2503385" cy="1620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5169818" y="4221088"/>
              <a:ext cx="2016224" cy="10801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a:off x="5169818" y="4221088"/>
              <a:ext cx="864096" cy="18722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flipV="1">
              <a:off x="4521746" y="4221088"/>
              <a:ext cx="648072" cy="18722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flipV="1">
              <a:off x="3297610" y="4221088"/>
              <a:ext cx="1872208" cy="1080121"/>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a:off x="2793554" y="4077072"/>
              <a:ext cx="2376264" cy="144016"/>
            </a:xfrm>
            <a:prstGeom prst="line">
              <a:avLst/>
            </a:prstGeom>
          </p:spPr>
          <p:style>
            <a:lnRef idx="1">
              <a:schemeClr val="accent1"/>
            </a:lnRef>
            <a:fillRef idx="0">
              <a:schemeClr val="accent1"/>
            </a:fillRef>
            <a:effectRef idx="0">
              <a:schemeClr val="accent1"/>
            </a:effectRef>
            <a:fontRef idx="minor">
              <a:schemeClr val="tx1"/>
            </a:fontRef>
          </p:style>
        </p:cxnSp>
        <p:sp>
          <p:nvSpPr>
            <p:cNvPr id="32" name="Étoile à 10 branches 31"/>
            <p:cNvSpPr/>
            <p:nvPr/>
          </p:nvSpPr>
          <p:spPr>
            <a:xfrm>
              <a:off x="4521746" y="3573016"/>
              <a:ext cx="1296144" cy="1296144"/>
            </a:xfrm>
            <a:prstGeom prst="star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p:cNvSpPr txBox="1"/>
            <p:nvPr/>
          </p:nvSpPr>
          <p:spPr>
            <a:xfrm>
              <a:off x="4629195" y="3939442"/>
              <a:ext cx="1080120" cy="461665"/>
            </a:xfrm>
            <a:prstGeom prst="rect">
              <a:avLst/>
            </a:prstGeom>
            <a:noFill/>
          </p:spPr>
          <p:txBody>
            <a:bodyPr wrap="square" rtlCol="0">
              <a:spAutoFit/>
            </a:bodyPr>
            <a:lstStyle/>
            <a:p>
              <a:pPr algn="ctr"/>
              <a:r>
                <a:rPr lang="fr-FR" sz="2400" b="1" dirty="0" smtClean="0">
                  <a:solidFill>
                    <a:schemeClr val="bg1"/>
                  </a:solidFill>
                </a:rPr>
                <a:t>26h30</a:t>
              </a:r>
              <a:endParaRPr lang="fr-FR" sz="2400" b="1" dirty="0">
                <a:solidFill>
                  <a:schemeClr val="bg1"/>
                </a:solidFill>
              </a:endParaRPr>
            </a:p>
          </p:txBody>
        </p:sp>
        <p:sp>
          <p:nvSpPr>
            <p:cNvPr id="34" name="ZoneTexte 33"/>
            <p:cNvSpPr txBox="1"/>
            <p:nvPr/>
          </p:nvSpPr>
          <p:spPr>
            <a:xfrm>
              <a:off x="4665762" y="2204864"/>
              <a:ext cx="1152128" cy="369332"/>
            </a:xfrm>
            <a:prstGeom prst="rect">
              <a:avLst/>
            </a:prstGeom>
            <a:noFill/>
          </p:spPr>
          <p:txBody>
            <a:bodyPr wrap="square" rtlCol="0">
              <a:spAutoFit/>
            </a:bodyPr>
            <a:lstStyle/>
            <a:p>
              <a:pPr algn="ctr"/>
              <a:r>
                <a:rPr lang="fr-FR" b="1" dirty="0" smtClean="0"/>
                <a:t>Français</a:t>
              </a:r>
              <a:endParaRPr lang="fr-FR" b="1" dirty="0"/>
            </a:p>
          </p:txBody>
        </p:sp>
        <p:sp>
          <p:nvSpPr>
            <p:cNvPr id="42" name="ZoneTexte 41"/>
            <p:cNvSpPr txBox="1"/>
            <p:nvPr/>
          </p:nvSpPr>
          <p:spPr>
            <a:xfrm>
              <a:off x="5874882" y="2254107"/>
              <a:ext cx="1288036" cy="923330"/>
            </a:xfrm>
            <a:prstGeom prst="rect">
              <a:avLst/>
            </a:prstGeom>
            <a:noFill/>
          </p:spPr>
          <p:txBody>
            <a:bodyPr wrap="square" rtlCol="0">
              <a:spAutoFit/>
            </a:bodyPr>
            <a:lstStyle/>
            <a:p>
              <a:r>
                <a:rPr lang="fr-FR" b="1" dirty="0" smtClean="0"/>
                <a:t>Histoire-Géographie + EMC</a:t>
              </a:r>
              <a:endParaRPr lang="fr-FR" b="1" dirty="0"/>
            </a:p>
          </p:txBody>
        </p:sp>
        <p:sp>
          <p:nvSpPr>
            <p:cNvPr id="43" name="ZoneTexte 42"/>
            <p:cNvSpPr txBox="1"/>
            <p:nvPr/>
          </p:nvSpPr>
          <p:spPr>
            <a:xfrm>
              <a:off x="6642415" y="3212976"/>
              <a:ext cx="1263707" cy="646331"/>
            </a:xfrm>
            <a:prstGeom prst="rect">
              <a:avLst/>
            </a:prstGeom>
            <a:noFill/>
          </p:spPr>
          <p:txBody>
            <a:bodyPr wrap="square" rtlCol="0">
              <a:spAutoFit/>
            </a:bodyPr>
            <a:lstStyle/>
            <a:p>
              <a:r>
                <a:rPr lang="fr-FR" b="1" dirty="0" smtClean="0"/>
                <a:t>Langues</a:t>
              </a:r>
            </a:p>
            <a:p>
              <a:r>
                <a:rPr lang="fr-FR" b="1" dirty="0" smtClean="0"/>
                <a:t>LVA et LVB</a:t>
              </a:r>
              <a:endParaRPr lang="fr-FR" b="1" dirty="0"/>
            </a:p>
          </p:txBody>
        </p:sp>
        <p:sp>
          <p:nvSpPr>
            <p:cNvPr id="44" name="ZoneTexte 43"/>
            <p:cNvSpPr txBox="1"/>
            <p:nvPr/>
          </p:nvSpPr>
          <p:spPr>
            <a:xfrm>
              <a:off x="6465962" y="4149080"/>
              <a:ext cx="1788515" cy="923330"/>
            </a:xfrm>
            <a:prstGeom prst="rect">
              <a:avLst/>
            </a:prstGeom>
            <a:noFill/>
          </p:spPr>
          <p:txBody>
            <a:bodyPr wrap="square" rtlCol="0">
              <a:spAutoFit/>
            </a:bodyPr>
            <a:lstStyle/>
            <a:p>
              <a:r>
                <a:rPr lang="fr-FR" b="1" dirty="0" smtClean="0">
                  <a:solidFill>
                    <a:schemeClr val="accent3">
                      <a:lumMod val="75000"/>
                    </a:schemeClr>
                  </a:solidFill>
                </a:rPr>
                <a:t>Sciences Economiques </a:t>
              </a:r>
            </a:p>
            <a:p>
              <a:r>
                <a:rPr lang="fr-FR" b="1" dirty="0" smtClean="0">
                  <a:solidFill>
                    <a:schemeClr val="accent3">
                      <a:lumMod val="75000"/>
                    </a:schemeClr>
                  </a:solidFill>
                </a:rPr>
                <a:t>et Sociales</a:t>
              </a:r>
              <a:endParaRPr lang="fr-FR" b="1" dirty="0">
                <a:solidFill>
                  <a:schemeClr val="accent3">
                    <a:lumMod val="75000"/>
                  </a:schemeClr>
                </a:solidFill>
              </a:endParaRPr>
            </a:p>
          </p:txBody>
        </p:sp>
        <p:sp>
          <p:nvSpPr>
            <p:cNvPr id="45" name="ZoneTexte 44"/>
            <p:cNvSpPr txBox="1"/>
            <p:nvPr/>
          </p:nvSpPr>
          <p:spPr>
            <a:xfrm>
              <a:off x="3308369" y="2523977"/>
              <a:ext cx="1569616" cy="338554"/>
            </a:xfrm>
            <a:prstGeom prst="rect">
              <a:avLst/>
            </a:prstGeom>
            <a:noFill/>
          </p:spPr>
          <p:txBody>
            <a:bodyPr wrap="square" rtlCol="0">
              <a:spAutoFit/>
            </a:bodyPr>
            <a:lstStyle/>
            <a:p>
              <a:r>
                <a:rPr lang="fr-FR" sz="1600" b="1" dirty="0" smtClean="0"/>
                <a:t>Mathématiques</a:t>
              </a:r>
              <a:endParaRPr lang="fr-FR" sz="1600" b="1" dirty="0"/>
            </a:p>
          </p:txBody>
        </p:sp>
        <p:sp>
          <p:nvSpPr>
            <p:cNvPr id="46" name="ZoneTexte 45"/>
            <p:cNvSpPr txBox="1"/>
            <p:nvPr/>
          </p:nvSpPr>
          <p:spPr>
            <a:xfrm>
              <a:off x="2577530" y="3212976"/>
              <a:ext cx="1480448" cy="646331"/>
            </a:xfrm>
            <a:prstGeom prst="rect">
              <a:avLst/>
            </a:prstGeom>
            <a:noFill/>
          </p:spPr>
          <p:txBody>
            <a:bodyPr wrap="square" rtlCol="0">
              <a:spAutoFit/>
            </a:bodyPr>
            <a:lstStyle/>
            <a:p>
              <a:pPr algn="ctr"/>
              <a:r>
                <a:rPr lang="fr-FR" b="1" dirty="0" smtClean="0"/>
                <a:t>Physique-Chimie</a:t>
              </a:r>
              <a:endParaRPr lang="fr-FR" b="1" dirty="0"/>
            </a:p>
          </p:txBody>
        </p:sp>
        <p:sp>
          <p:nvSpPr>
            <p:cNvPr id="47" name="ZoneTexte 46"/>
            <p:cNvSpPr txBox="1"/>
            <p:nvPr/>
          </p:nvSpPr>
          <p:spPr>
            <a:xfrm>
              <a:off x="2577530" y="4293096"/>
              <a:ext cx="1518253" cy="830997"/>
            </a:xfrm>
            <a:prstGeom prst="rect">
              <a:avLst/>
            </a:prstGeom>
            <a:noFill/>
          </p:spPr>
          <p:txBody>
            <a:bodyPr wrap="square" rtlCol="0">
              <a:spAutoFit/>
            </a:bodyPr>
            <a:lstStyle/>
            <a:p>
              <a:pPr algn="ctr"/>
              <a:r>
                <a:rPr lang="fr-FR" sz="1600" b="1" dirty="0" smtClean="0"/>
                <a:t>Sciences de la Vie et de la Terre</a:t>
              </a:r>
              <a:endParaRPr lang="fr-FR" sz="1600" b="1" dirty="0"/>
            </a:p>
          </p:txBody>
        </p:sp>
        <p:sp>
          <p:nvSpPr>
            <p:cNvPr id="48" name="ZoneTexte 47"/>
            <p:cNvSpPr txBox="1"/>
            <p:nvPr/>
          </p:nvSpPr>
          <p:spPr>
            <a:xfrm>
              <a:off x="3410827" y="5157192"/>
              <a:ext cx="1797369" cy="830997"/>
            </a:xfrm>
            <a:prstGeom prst="rect">
              <a:avLst/>
            </a:prstGeom>
            <a:noFill/>
          </p:spPr>
          <p:txBody>
            <a:bodyPr wrap="square" rtlCol="0">
              <a:spAutoFit/>
            </a:bodyPr>
            <a:lstStyle/>
            <a:p>
              <a:r>
                <a:rPr lang="fr-FR" sz="1600" b="1" dirty="0" smtClean="0">
                  <a:solidFill>
                    <a:schemeClr val="accent3">
                      <a:lumMod val="75000"/>
                    </a:schemeClr>
                  </a:solidFill>
                </a:rPr>
                <a:t>Sciences Numériques</a:t>
              </a:r>
            </a:p>
            <a:p>
              <a:r>
                <a:rPr lang="fr-FR" sz="1600" b="1" dirty="0" smtClean="0">
                  <a:solidFill>
                    <a:schemeClr val="accent3">
                      <a:lumMod val="75000"/>
                    </a:schemeClr>
                  </a:solidFill>
                </a:rPr>
                <a:t>et Technologies</a:t>
              </a:r>
              <a:endParaRPr lang="fr-FR" sz="1600" b="1" dirty="0">
                <a:solidFill>
                  <a:schemeClr val="accent3">
                    <a:lumMod val="75000"/>
                  </a:schemeClr>
                </a:solidFill>
              </a:endParaRPr>
            </a:p>
          </p:txBody>
        </p:sp>
        <p:sp>
          <p:nvSpPr>
            <p:cNvPr id="49" name="ZoneTexte 48"/>
            <p:cNvSpPr txBox="1"/>
            <p:nvPr/>
          </p:nvSpPr>
          <p:spPr>
            <a:xfrm>
              <a:off x="4881786" y="5661248"/>
              <a:ext cx="795541" cy="369332"/>
            </a:xfrm>
            <a:prstGeom prst="rect">
              <a:avLst/>
            </a:prstGeom>
            <a:noFill/>
          </p:spPr>
          <p:txBody>
            <a:bodyPr wrap="square" rtlCol="0">
              <a:spAutoFit/>
            </a:bodyPr>
            <a:lstStyle/>
            <a:p>
              <a:r>
                <a:rPr lang="fr-FR" b="1" dirty="0" smtClean="0"/>
                <a:t>E.P.S.</a:t>
              </a:r>
              <a:endParaRPr lang="fr-FR" b="1" dirty="0"/>
            </a:p>
          </p:txBody>
        </p:sp>
        <p:sp>
          <p:nvSpPr>
            <p:cNvPr id="26" name="ZoneTexte 25"/>
            <p:cNvSpPr txBox="1"/>
            <p:nvPr/>
          </p:nvSpPr>
          <p:spPr>
            <a:xfrm>
              <a:off x="4953794" y="3068960"/>
              <a:ext cx="576064" cy="369332"/>
            </a:xfrm>
            <a:prstGeom prst="rect">
              <a:avLst/>
            </a:prstGeom>
            <a:noFill/>
          </p:spPr>
          <p:txBody>
            <a:bodyPr wrap="square" rtlCol="0">
              <a:spAutoFit/>
            </a:bodyPr>
            <a:lstStyle/>
            <a:p>
              <a:pPr algn="ctr"/>
              <a:r>
                <a:rPr lang="fr-FR" dirty="0" smtClean="0">
                  <a:solidFill>
                    <a:schemeClr val="accent5">
                      <a:lumMod val="75000"/>
                    </a:schemeClr>
                  </a:solidFill>
                </a:rPr>
                <a:t>4h</a:t>
              </a:r>
              <a:endParaRPr lang="fr-FR" dirty="0">
                <a:solidFill>
                  <a:schemeClr val="accent5">
                    <a:lumMod val="75000"/>
                  </a:schemeClr>
                </a:solidFill>
              </a:endParaRPr>
            </a:p>
          </p:txBody>
        </p:sp>
        <p:sp>
          <p:nvSpPr>
            <p:cNvPr id="28" name="ZoneTexte 27"/>
            <p:cNvSpPr txBox="1"/>
            <p:nvPr/>
          </p:nvSpPr>
          <p:spPr>
            <a:xfrm>
              <a:off x="5457850" y="3284984"/>
              <a:ext cx="792088" cy="369332"/>
            </a:xfrm>
            <a:prstGeom prst="rect">
              <a:avLst/>
            </a:prstGeom>
            <a:noFill/>
          </p:spPr>
          <p:txBody>
            <a:bodyPr wrap="square" rtlCol="0">
              <a:spAutoFit/>
            </a:bodyPr>
            <a:lstStyle/>
            <a:p>
              <a:r>
                <a:rPr lang="fr-FR" dirty="0" smtClean="0">
                  <a:solidFill>
                    <a:schemeClr val="accent5">
                      <a:lumMod val="75000"/>
                    </a:schemeClr>
                  </a:solidFill>
                </a:rPr>
                <a:t>3h30</a:t>
              </a:r>
              <a:endParaRPr lang="fr-FR" dirty="0">
                <a:solidFill>
                  <a:schemeClr val="accent5">
                    <a:lumMod val="75000"/>
                  </a:schemeClr>
                </a:solidFill>
              </a:endParaRPr>
            </a:p>
          </p:txBody>
        </p:sp>
        <p:sp>
          <p:nvSpPr>
            <p:cNvPr id="30" name="ZoneTexte 29"/>
            <p:cNvSpPr txBox="1"/>
            <p:nvPr/>
          </p:nvSpPr>
          <p:spPr>
            <a:xfrm>
              <a:off x="5817890" y="3717032"/>
              <a:ext cx="720080" cy="369332"/>
            </a:xfrm>
            <a:prstGeom prst="rect">
              <a:avLst/>
            </a:prstGeom>
            <a:noFill/>
          </p:spPr>
          <p:txBody>
            <a:bodyPr wrap="square" rtlCol="0">
              <a:spAutoFit/>
            </a:bodyPr>
            <a:lstStyle/>
            <a:p>
              <a:r>
                <a:rPr lang="fr-FR" dirty="0" smtClean="0">
                  <a:solidFill>
                    <a:schemeClr val="accent5">
                      <a:lumMod val="75000"/>
                    </a:schemeClr>
                  </a:solidFill>
                </a:rPr>
                <a:t>5h30</a:t>
              </a:r>
              <a:endParaRPr lang="fr-FR" dirty="0">
                <a:solidFill>
                  <a:schemeClr val="accent5">
                    <a:lumMod val="75000"/>
                  </a:schemeClr>
                </a:solidFill>
              </a:endParaRPr>
            </a:p>
          </p:txBody>
        </p:sp>
        <p:sp>
          <p:nvSpPr>
            <p:cNvPr id="35" name="ZoneTexte 34"/>
            <p:cNvSpPr txBox="1"/>
            <p:nvPr/>
          </p:nvSpPr>
          <p:spPr>
            <a:xfrm>
              <a:off x="5817890" y="4221088"/>
              <a:ext cx="792088" cy="369332"/>
            </a:xfrm>
            <a:prstGeom prst="rect">
              <a:avLst/>
            </a:prstGeom>
            <a:noFill/>
          </p:spPr>
          <p:txBody>
            <a:bodyPr wrap="square" rtlCol="0">
              <a:spAutoFit/>
            </a:bodyPr>
            <a:lstStyle/>
            <a:p>
              <a:r>
                <a:rPr lang="fr-FR" b="1" dirty="0" smtClean="0">
                  <a:solidFill>
                    <a:schemeClr val="accent3">
                      <a:lumMod val="75000"/>
                    </a:schemeClr>
                  </a:solidFill>
                </a:rPr>
                <a:t>1h30</a:t>
              </a:r>
              <a:endParaRPr lang="fr-FR" b="1" dirty="0">
                <a:solidFill>
                  <a:schemeClr val="accent3">
                    <a:lumMod val="75000"/>
                  </a:schemeClr>
                </a:solidFill>
              </a:endParaRPr>
            </a:p>
          </p:txBody>
        </p:sp>
        <p:sp>
          <p:nvSpPr>
            <p:cNvPr id="36" name="ZoneTexte 35"/>
            <p:cNvSpPr txBox="1"/>
            <p:nvPr/>
          </p:nvSpPr>
          <p:spPr>
            <a:xfrm>
              <a:off x="4305722" y="3284984"/>
              <a:ext cx="720080" cy="369332"/>
            </a:xfrm>
            <a:prstGeom prst="rect">
              <a:avLst/>
            </a:prstGeom>
            <a:noFill/>
          </p:spPr>
          <p:txBody>
            <a:bodyPr wrap="square" rtlCol="0">
              <a:spAutoFit/>
            </a:bodyPr>
            <a:lstStyle/>
            <a:p>
              <a:pPr algn="ctr"/>
              <a:r>
                <a:rPr lang="fr-FR" dirty="0" smtClean="0">
                  <a:solidFill>
                    <a:schemeClr val="accent5">
                      <a:lumMod val="75000"/>
                    </a:schemeClr>
                  </a:solidFill>
                </a:rPr>
                <a:t>4h</a:t>
              </a:r>
              <a:endParaRPr lang="fr-FR" dirty="0">
                <a:solidFill>
                  <a:schemeClr val="accent5">
                    <a:lumMod val="75000"/>
                  </a:schemeClr>
                </a:solidFill>
              </a:endParaRPr>
            </a:p>
          </p:txBody>
        </p:sp>
        <p:sp>
          <p:nvSpPr>
            <p:cNvPr id="37" name="ZoneTexte 36"/>
            <p:cNvSpPr txBox="1"/>
            <p:nvPr/>
          </p:nvSpPr>
          <p:spPr>
            <a:xfrm>
              <a:off x="4017690" y="3717032"/>
              <a:ext cx="720080" cy="369332"/>
            </a:xfrm>
            <a:prstGeom prst="rect">
              <a:avLst/>
            </a:prstGeom>
            <a:noFill/>
          </p:spPr>
          <p:txBody>
            <a:bodyPr wrap="square" rtlCol="0">
              <a:spAutoFit/>
            </a:bodyPr>
            <a:lstStyle/>
            <a:p>
              <a:pPr algn="ctr"/>
              <a:r>
                <a:rPr lang="fr-FR" dirty="0" smtClean="0">
                  <a:solidFill>
                    <a:schemeClr val="accent5">
                      <a:lumMod val="75000"/>
                    </a:schemeClr>
                  </a:solidFill>
                </a:rPr>
                <a:t>3h</a:t>
              </a:r>
              <a:endParaRPr lang="fr-FR" dirty="0">
                <a:solidFill>
                  <a:schemeClr val="accent5">
                    <a:lumMod val="75000"/>
                  </a:schemeClr>
                </a:solidFill>
              </a:endParaRPr>
            </a:p>
          </p:txBody>
        </p:sp>
        <p:sp>
          <p:nvSpPr>
            <p:cNvPr id="38" name="ZoneTexte 37"/>
            <p:cNvSpPr txBox="1"/>
            <p:nvPr/>
          </p:nvSpPr>
          <p:spPr>
            <a:xfrm>
              <a:off x="3945682" y="4293096"/>
              <a:ext cx="792088" cy="369332"/>
            </a:xfrm>
            <a:prstGeom prst="rect">
              <a:avLst/>
            </a:prstGeom>
            <a:noFill/>
          </p:spPr>
          <p:txBody>
            <a:bodyPr wrap="square" rtlCol="0">
              <a:spAutoFit/>
            </a:bodyPr>
            <a:lstStyle/>
            <a:p>
              <a:r>
                <a:rPr lang="fr-FR" dirty="0" smtClean="0">
                  <a:solidFill>
                    <a:schemeClr val="accent5">
                      <a:lumMod val="75000"/>
                    </a:schemeClr>
                  </a:solidFill>
                </a:rPr>
                <a:t>1h30</a:t>
              </a:r>
              <a:endParaRPr lang="fr-FR" dirty="0">
                <a:solidFill>
                  <a:schemeClr val="accent5">
                    <a:lumMod val="75000"/>
                  </a:schemeClr>
                </a:solidFill>
              </a:endParaRPr>
            </a:p>
          </p:txBody>
        </p:sp>
        <p:sp>
          <p:nvSpPr>
            <p:cNvPr id="39" name="ZoneTexte 38"/>
            <p:cNvSpPr txBox="1"/>
            <p:nvPr/>
          </p:nvSpPr>
          <p:spPr>
            <a:xfrm>
              <a:off x="4233714" y="4725144"/>
              <a:ext cx="792088" cy="369332"/>
            </a:xfrm>
            <a:prstGeom prst="rect">
              <a:avLst/>
            </a:prstGeom>
            <a:noFill/>
          </p:spPr>
          <p:txBody>
            <a:bodyPr wrap="square" rtlCol="0">
              <a:spAutoFit/>
            </a:bodyPr>
            <a:lstStyle/>
            <a:p>
              <a:pPr algn="ctr"/>
              <a:r>
                <a:rPr lang="fr-FR" b="1" dirty="0" smtClean="0">
                  <a:solidFill>
                    <a:schemeClr val="accent3">
                      <a:lumMod val="75000"/>
                    </a:schemeClr>
                  </a:solidFill>
                </a:rPr>
                <a:t>1h30</a:t>
              </a:r>
              <a:endParaRPr lang="fr-FR" b="1" dirty="0">
                <a:solidFill>
                  <a:schemeClr val="accent3">
                    <a:lumMod val="75000"/>
                  </a:schemeClr>
                </a:solidFill>
              </a:endParaRPr>
            </a:p>
          </p:txBody>
        </p:sp>
        <p:sp>
          <p:nvSpPr>
            <p:cNvPr id="40" name="ZoneTexte 39"/>
            <p:cNvSpPr txBox="1"/>
            <p:nvPr/>
          </p:nvSpPr>
          <p:spPr>
            <a:xfrm>
              <a:off x="4953794" y="4869160"/>
              <a:ext cx="504056" cy="369332"/>
            </a:xfrm>
            <a:prstGeom prst="rect">
              <a:avLst/>
            </a:prstGeom>
            <a:noFill/>
          </p:spPr>
          <p:txBody>
            <a:bodyPr wrap="square" rtlCol="0">
              <a:spAutoFit/>
            </a:bodyPr>
            <a:lstStyle/>
            <a:p>
              <a:r>
                <a:rPr lang="fr-FR" dirty="0" smtClean="0">
                  <a:solidFill>
                    <a:schemeClr val="accent5">
                      <a:lumMod val="75000"/>
                    </a:schemeClr>
                  </a:solidFill>
                </a:rPr>
                <a:t>2h</a:t>
              </a:r>
              <a:endParaRPr lang="fr-FR" dirty="0">
                <a:solidFill>
                  <a:schemeClr val="accent5">
                    <a:lumMod val="75000"/>
                  </a:schemeClr>
                </a:solidFill>
              </a:endParaRPr>
            </a:p>
          </p:txBody>
        </p:sp>
        <p:sp>
          <p:nvSpPr>
            <p:cNvPr id="41" name="ZoneTexte 40"/>
            <p:cNvSpPr txBox="1"/>
            <p:nvPr/>
          </p:nvSpPr>
          <p:spPr>
            <a:xfrm>
              <a:off x="5601866" y="5157192"/>
              <a:ext cx="1584176" cy="738664"/>
            </a:xfrm>
            <a:prstGeom prst="rect">
              <a:avLst/>
            </a:prstGeom>
            <a:noFill/>
          </p:spPr>
          <p:txBody>
            <a:bodyPr wrap="square" rtlCol="0">
              <a:spAutoFit/>
            </a:bodyPr>
            <a:lstStyle/>
            <a:p>
              <a:pPr algn="ctr"/>
              <a:r>
                <a:rPr lang="fr-FR" sz="1400" b="1" dirty="0" smtClean="0">
                  <a:solidFill>
                    <a:schemeClr val="accent4"/>
                  </a:solidFill>
                </a:rPr>
                <a:t>Accompagnement Personnalisé, et à l’Orientation</a:t>
              </a:r>
              <a:endParaRPr lang="fr-FR" sz="1400" b="1" dirty="0">
                <a:solidFill>
                  <a:schemeClr val="accent4"/>
                </a:solidFill>
              </a:endParaRPr>
            </a:p>
          </p:txBody>
        </p:sp>
        <p:sp>
          <p:nvSpPr>
            <p:cNvPr id="50" name="Étoile à 10 branches 49"/>
            <p:cNvSpPr/>
            <p:nvPr/>
          </p:nvSpPr>
          <p:spPr>
            <a:xfrm>
              <a:off x="3945682" y="2924944"/>
              <a:ext cx="2520280" cy="2448272"/>
            </a:xfrm>
            <a:prstGeom prst="star1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ZoneTexte 53"/>
            <p:cNvSpPr txBox="1"/>
            <p:nvPr/>
          </p:nvSpPr>
          <p:spPr>
            <a:xfrm>
              <a:off x="5278392" y="4643844"/>
              <a:ext cx="911223" cy="523220"/>
            </a:xfrm>
            <a:prstGeom prst="rect">
              <a:avLst/>
            </a:prstGeom>
            <a:noFill/>
          </p:spPr>
          <p:txBody>
            <a:bodyPr wrap="square" rtlCol="0">
              <a:spAutoFit/>
            </a:bodyPr>
            <a:lstStyle/>
            <a:p>
              <a:pPr algn="ctr"/>
              <a:r>
                <a:rPr lang="fr-FR" sz="1400" dirty="0" smtClean="0"/>
                <a:t>Selon le lycée</a:t>
              </a:r>
              <a:endParaRPr lang="fr-FR" sz="1400" dirty="0"/>
            </a:p>
          </p:txBody>
        </p:sp>
      </p:grpSp>
      <p:sp>
        <p:nvSpPr>
          <p:cNvPr id="72" name="ZoneTexte 71"/>
          <p:cNvSpPr txBox="1"/>
          <p:nvPr/>
        </p:nvSpPr>
        <p:spPr>
          <a:xfrm>
            <a:off x="7144813" y="2007255"/>
            <a:ext cx="2417493" cy="1015663"/>
          </a:xfrm>
          <a:prstGeom prst="rect">
            <a:avLst/>
          </a:prstGeom>
          <a:no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sz="2000" b="1" dirty="0" smtClean="0">
                <a:solidFill>
                  <a:schemeClr val="accent6">
                    <a:lumMod val="50000"/>
                  </a:schemeClr>
                </a:solidFill>
              </a:rPr>
              <a:t>+ Possibilité d’avoir des Enseignements Optionnels</a:t>
            </a:r>
            <a:endParaRPr lang="fr-FR" sz="2000" b="1" dirty="0">
              <a:solidFill>
                <a:schemeClr val="accent6">
                  <a:lumMod val="50000"/>
                </a:schemeClr>
              </a:solidFill>
            </a:endParaRPr>
          </a:p>
        </p:txBody>
      </p:sp>
    </p:spTree>
    <p:extLst>
      <p:ext uri="{BB962C8B-B14F-4D97-AF65-F5344CB8AC3E}">
        <p14:creationId xmlns:p14="http://schemas.microsoft.com/office/powerpoint/2010/main" xmlns="" val="290945511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97410" y="-80347"/>
            <a:ext cx="9907588" cy="557019"/>
          </a:xfrm>
        </p:spPr>
        <p:txBody>
          <a:bodyPr>
            <a:normAutofit/>
          </a:bodyPr>
          <a:lstStyle/>
          <a:p>
            <a:pPr>
              <a:spcBef>
                <a:spcPts val="0"/>
              </a:spcBef>
              <a:defRPr/>
            </a:pPr>
            <a:r>
              <a:rPr lang="fr-FR" sz="2800" b="1" kern="0" dirty="0">
                <a:solidFill>
                  <a:schemeClr val="accent5">
                    <a:lumMod val="75000"/>
                  </a:schemeClr>
                </a:solidFill>
                <a:latin typeface="Century Gothic" pitchFamily="34" charset="0"/>
              </a:rPr>
              <a:t>LA 2</a:t>
            </a:r>
            <a:r>
              <a:rPr lang="fr-FR" sz="2800" b="1" kern="0" baseline="30000" dirty="0">
                <a:solidFill>
                  <a:schemeClr val="accent5">
                    <a:lumMod val="75000"/>
                  </a:schemeClr>
                </a:solidFill>
                <a:latin typeface="Century Gothic" pitchFamily="34" charset="0"/>
              </a:rPr>
              <a:t>NDE</a:t>
            </a:r>
            <a:r>
              <a:rPr lang="fr-FR" sz="2800" b="1" kern="0" dirty="0">
                <a:solidFill>
                  <a:schemeClr val="accent5">
                    <a:lumMod val="75000"/>
                  </a:schemeClr>
                </a:solidFill>
                <a:latin typeface="Century Gothic" pitchFamily="34" charset="0"/>
              </a:rPr>
              <a:t> GT </a:t>
            </a:r>
            <a:r>
              <a:rPr lang="fr-FR" sz="2800" b="1" kern="0" dirty="0" smtClean="0">
                <a:solidFill>
                  <a:schemeClr val="accent5">
                    <a:lumMod val="75000"/>
                  </a:schemeClr>
                </a:solidFill>
                <a:latin typeface="Century Gothic" pitchFamily="34" charset="0"/>
              </a:rPr>
              <a:t>ENSEIGNEMENTS </a:t>
            </a:r>
            <a:r>
              <a:rPr lang="fr-FR" sz="2800" b="1" kern="0" dirty="0">
                <a:solidFill>
                  <a:schemeClr val="accent5">
                    <a:lumMod val="75000"/>
                  </a:schemeClr>
                </a:solidFill>
                <a:latin typeface="Century Gothic" pitchFamily="34" charset="0"/>
              </a:rPr>
              <a:t>OPTIONNELS</a:t>
            </a:r>
          </a:p>
        </p:txBody>
      </p:sp>
      <p:graphicFrame>
        <p:nvGraphicFramePr>
          <p:cNvPr id="5" name="Espace réservé du contenu 10"/>
          <p:cNvGraphicFramePr>
            <a:graphicFrameLocks noGrp="1"/>
          </p:cNvGraphicFramePr>
          <p:nvPr>
            <p:ph idx="1"/>
            <p:extLst>
              <p:ext uri="{D42A27DB-BD31-4B8C-83A1-F6EECF244321}">
                <p14:modId xmlns:p14="http://schemas.microsoft.com/office/powerpoint/2010/main" xmlns="" val="2065207904"/>
              </p:ext>
            </p:extLst>
          </p:nvPr>
        </p:nvGraphicFramePr>
        <p:xfrm>
          <a:off x="417290" y="476677"/>
          <a:ext cx="9202993" cy="6264695"/>
        </p:xfrm>
        <a:graphic>
          <a:graphicData uri="http://schemas.openxmlformats.org/drawingml/2006/table">
            <a:tbl>
              <a:tblPr firstRow="1" firstCol="1" bandRow="1"/>
              <a:tblGrid>
                <a:gridCol w="6937828">
                  <a:extLst>
                    <a:ext uri="{9D8B030D-6E8A-4147-A177-3AD203B41FA5}">
                      <a16:colId xmlns:a16="http://schemas.microsoft.com/office/drawing/2014/main" xmlns="" val="20000"/>
                    </a:ext>
                  </a:extLst>
                </a:gridCol>
                <a:gridCol w="2265165">
                  <a:extLst>
                    <a:ext uri="{9D8B030D-6E8A-4147-A177-3AD203B41FA5}">
                      <a16:colId xmlns:a16="http://schemas.microsoft.com/office/drawing/2014/main" xmlns="" val="20001"/>
                    </a:ext>
                  </a:extLst>
                </a:gridCol>
              </a:tblGrid>
              <a:tr h="476625">
                <a:tc>
                  <a:txBody>
                    <a:bodyPr/>
                    <a:lstStyle/>
                    <a:p>
                      <a:pPr>
                        <a:lnSpc>
                          <a:spcPct val="107000"/>
                        </a:lnSpc>
                        <a:spcAft>
                          <a:spcPts val="0"/>
                        </a:spcAft>
                      </a:pPr>
                      <a:endParaRPr lang="fr-FR" sz="1800" dirty="0">
                        <a:effectLst/>
                        <a:latin typeface="Arial" panose="020B0604020202020204" pitchFamily="34" charset="0"/>
                        <a:ea typeface="Calibri" panose="020F0502020204030204" pitchFamily="34" charset="0"/>
                        <a:cs typeface="Arial" panose="020B0604020202020204" pitchFamily="34" charset="0"/>
                      </a:endParaRP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smtClean="0">
                          <a:solidFill>
                            <a:srgbClr val="000000"/>
                          </a:solidFill>
                          <a:effectLst/>
                          <a:latin typeface="Arial" panose="020B0604020202020204" pitchFamily="34" charset="0"/>
                          <a:ea typeface="Calibri" panose="020F0502020204030204" pitchFamily="34" charset="0"/>
                          <a:cs typeface="Arial" panose="020B0604020202020204" pitchFamily="34" charset="0"/>
                        </a:rPr>
                        <a:t>HORAIRE ELEVE / semaine</a:t>
                      </a:r>
                      <a:endParaRPr lang="fr-FR" sz="1400" dirty="0">
                        <a:effectLst/>
                        <a:latin typeface="Arial" panose="020B0604020202020204" pitchFamily="34" charset="0"/>
                        <a:ea typeface="Calibri" panose="020F0502020204030204" pitchFamily="34" charset="0"/>
                        <a:cs typeface="Arial" panose="020B0604020202020204" pitchFamily="34" charset="0"/>
                      </a:endParaRP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xmlns="" val="10000"/>
                  </a:ext>
                </a:extLst>
              </a:tr>
              <a:tr h="306394">
                <a:tc>
                  <a:txBody>
                    <a:bodyPr/>
                    <a:lstStyle/>
                    <a:p>
                      <a:pPr>
                        <a:lnSpc>
                          <a:spcPct val="107000"/>
                        </a:lnSpc>
                        <a:spcAft>
                          <a:spcPts val="0"/>
                        </a:spcAft>
                      </a:pPr>
                      <a:r>
                        <a:rPr kumimoji="0" lang="fr-FR" sz="1800" b="1" kern="1200" dirty="0" smtClean="0">
                          <a:solidFill>
                            <a:schemeClr val="tx1"/>
                          </a:solidFill>
                          <a:effectLst/>
                          <a:latin typeface="Arial" panose="020B0604020202020204" pitchFamily="34" charset="0"/>
                          <a:ea typeface="+mn-ea"/>
                          <a:cs typeface="Arial" panose="020B0604020202020204" pitchFamily="34" charset="0"/>
                        </a:rPr>
                        <a:t>1 ENSEIGNEMENT GENERAL au choix parmi :</a:t>
                      </a:r>
                      <a:endPar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87D"/>
                    </a:solidFill>
                  </a:tcPr>
                </a:tc>
                <a:tc>
                  <a:txBody>
                    <a:bodyPr/>
                    <a:lstStyle/>
                    <a:p>
                      <a:pPr algn="ctr">
                        <a:lnSpc>
                          <a:spcPct val="107000"/>
                        </a:lnSpc>
                        <a:spcAft>
                          <a:spcPts val="0"/>
                        </a:spcAft>
                      </a:pP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EA87D"/>
                    </a:solidFill>
                  </a:tcPr>
                </a:tc>
                <a:extLst>
                  <a:ext uri="{0D108BD9-81ED-4DB2-BD59-A6C34878D82A}">
                    <a16:rowId xmlns:a16="http://schemas.microsoft.com/office/drawing/2014/main" xmlns="" val="10001"/>
                  </a:ext>
                </a:extLst>
              </a:tr>
              <a:tr h="255349">
                <a:tc>
                  <a:txBody>
                    <a:bodyPr/>
                    <a:lstStyle/>
                    <a:p>
                      <a:pP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Langues et cultures de l’Antiquité : </a:t>
                      </a: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latin</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3H</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xmlns="" val="10002"/>
                  </a:ext>
                </a:extLst>
              </a:tr>
              <a:tr h="255349">
                <a:tc>
                  <a:txBody>
                    <a:bodyPr/>
                    <a:lstStyle/>
                    <a:p>
                      <a:pP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Langues et cultures de l’Antiquité : </a:t>
                      </a: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grec</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3"/>
                    </a:solidFill>
                  </a:tcPr>
                </a:tc>
                <a:tc>
                  <a:txBody>
                    <a:bodyPr/>
                    <a:lstStyle/>
                    <a:p>
                      <a:pPr algn="ct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3H</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3"/>
                    </a:solidFill>
                  </a:tcPr>
                </a:tc>
                <a:extLst>
                  <a:ext uri="{0D108BD9-81ED-4DB2-BD59-A6C34878D82A}">
                    <a16:rowId xmlns:a16="http://schemas.microsoft.com/office/drawing/2014/main" xmlns="" val="10003"/>
                  </a:ext>
                </a:extLst>
              </a:tr>
              <a:tr h="255349">
                <a:tc>
                  <a:txBody>
                    <a:bodyPr/>
                    <a:lstStyle/>
                    <a:p>
                      <a:pP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Langue vivante C (LV C langue étrangère ou régionale</a:t>
                      </a:r>
                      <a:r>
                        <a:rPr lang="fr-FR" sz="1500" baseline="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lang="fr-FR" sz="1500" b="1" baseline="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occitan - italien </a:t>
                      </a:r>
                      <a:endPar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3H</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xmlns="" val="10004"/>
                  </a:ext>
                </a:extLst>
              </a:tr>
              <a:tr h="510699">
                <a:tc>
                  <a:txBody>
                    <a:bodyPr/>
                    <a:lstStyle/>
                    <a:p>
                      <a:pP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Arts : au choix parmi </a:t>
                      </a: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arts plastiques </a:t>
                      </a: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ou </a:t>
                      </a: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cinéma-audiovisuel</a:t>
                      </a: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 ou danse ou </a:t>
                      </a: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histoire des arts </a:t>
                      </a: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ou </a:t>
                      </a: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musique </a:t>
                      </a: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ou </a:t>
                      </a: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théâtre</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3"/>
                    </a:solidFill>
                  </a:tcPr>
                </a:tc>
                <a:tc>
                  <a:txBody>
                    <a:bodyPr/>
                    <a:lstStyle/>
                    <a:p>
                      <a:pPr algn="ct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3H</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3"/>
                    </a:solidFill>
                  </a:tcPr>
                </a:tc>
                <a:extLst>
                  <a:ext uri="{0D108BD9-81ED-4DB2-BD59-A6C34878D82A}">
                    <a16:rowId xmlns:a16="http://schemas.microsoft.com/office/drawing/2014/main" xmlns="" val="10005"/>
                  </a:ext>
                </a:extLst>
              </a:tr>
              <a:tr h="255349">
                <a:tc>
                  <a:txBody>
                    <a:bodyPr/>
                    <a:lstStyle/>
                    <a:p>
                      <a:pP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Education physique et sportive</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3H</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xmlns="" val="10006"/>
                  </a:ext>
                </a:extLst>
              </a:tr>
              <a:tr h="255349">
                <a:tc>
                  <a:txBody>
                    <a:bodyPr/>
                    <a:lstStyle/>
                    <a:p>
                      <a:pP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Arts du cirque</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3"/>
                    </a:solidFill>
                  </a:tcPr>
                </a:tc>
                <a:tc>
                  <a:txBody>
                    <a:bodyPr/>
                    <a:lstStyle/>
                    <a:p>
                      <a:pPr algn="ct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6H</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3"/>
                    </a:solidFill>
                  </a:tcPr>
                </a:tc>
                <a:extLst>
                  <a:ext uri="{0D108BD9-81ED-4DB2-BD59-A6C34878D82A}">
                    <a16:rowId xmlns:a16="http://schemas.microsoft.com/office/drawing/2014/main" xmlns="" val="10007"/>
                  </a:ext>
                </a:extLst>
              </a:tr>
              <a:tr h="297104">
                <a:tc>
                  <a:txBody>
                    <a:bodyPr/>
                    <a:lstStyle/>
                    <a:p>
                      <a:pPr>
                        <a:lnSpc>
                          <a:spcPct val="107000"/>
                        </a:lnSpc>
                        <a:spcAft>
                          <a:spcPts val="0"/>
                        </a:spcAft>
                      </a:pP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Ecologie-agronomie-territoires-développement durable </a:t>
                      </a: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(lycée agricole)</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a:lnSpc>
                          <a:spcPct val="107000"/>
                        </a:lnSpc>
                        <a:spcAft>
                          <a:spcPts val="0"/>
                        </a:spcAft>
                      </a:pPr>
                      <a:r>
                        <a:rPr lang="fr-FR" sz="150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3H</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xmlns="" val="10008"/>
                  </a:ext>
                </a:extLst>
              </a:tr>
              <a:tr h="306394">
                <a:tc>
                  <a:txBody>
                    <a:bodyPr/>
                    <a:lstStyle/>
                    <a:p>
                      <a:pPr>
                        <a:lnSpc>
                          <a:spcPct val="107000"/>
                        </a:lnSpc>
                        <a:spcAft>
                          <a:spcPts val="0"/>
                        </a:spcAft>
                      </a:pPr>
                      <a:r>
                        <a:rPr kumimoji="0" lang="fr-FR" sz="1800" b="1" kern="1200" dirty="0" smtClean="0">
                          <a:solidFill>
                            <a:schemeClr val="accent6">
                              <a:lumMod val="50000"/>
                            </a:schemeClr>
                          </a:solidFill>
                          <a:effectLst/>
                          <a:latin typeface="Arial" panose="020B0604020202020204" pitchFamily="34" charset="0"/>
                          <a:ea typeface="+mn-ea"/>
                          <a:cs typeface="Arial" panose="020B0604020202020204" pitchFamily="34" charset="0"/>
                        </a:rPr>
                        <a:t>1 ENSEIGNEMENT TECHNOLOGIQUE au choix parmi :</a:t>
                      </a:r>
                      <a:endParaRPr lang="fr-FR" sz="1800" b="1" baseline="0" dirty="0">
                        <a:solidFill>
                          <a:schemeClr val="accent6">
                            <a:lumMod val="50000"/>
                          </a:schemeClr>
                        </a:solidFill>
                        <a:effectLst/>
                        <a:latin typeface="Arial" panose="020B0604020202020204" pitchFamily="34" charset="0"/>
                        <a:ea typeface="Calibri" panose="020F0502020204030204" pitchFamily="34" charset="0"/>
                        <a:cs typeface="Arial" panose="020B0604020202020204" pitchFamily="34" charset="0"/>
                      </a:endParaRP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tc>
                  <a:txBody>
                    <a:bodyPr/>
                    <a:lstStyle/>
                    <a:p>
                      <a:pPr algn="ctr">
                        <a:lnSpc>
                          <a:spcPct val="107000"/>
                        </a:lnSpc>
                        <a:spcAft>
                          <a:spcPts val="0"/>
                        </a:spcAft>
                      </a:pPr>
                      <a:r>
                        <a:rPr lang="fr-FR" sz="1800" b="1" baseline="0" dirty="0">
                          <a:solidFill>
                            <a:srgbClr val="C00000"/>
                          </a:solidFill>
                          <a:effectLst/>
                          <a:latin typeface="Arial" panose="020B0604020202020204" pitchFamily="34" charset="0"/>
                          <a:ea typeface="Calibri" panose="020F0502020204030204" pitchFamily="34" charset="0"/>
                          <a:cs typeface="Arial" panose="020B0604020202020204" pitchFamily="34" charset="0"/>
                        </a:rPr>
                        <a:t> </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3"/>
                    </a:solidFill>
                  </a:tcPr>
                </a:tc>
                <a:extLst>
                  <a:ext uri="{0D108BD9-81ED-4DB2-BD59-A6C34878D82A}">
                    <a16:rowId xmlns:a16="http://schemas.microsoft.com/office/drawing/2014/main" xmlns="" val="10009"/>
                  </a:ext>
                </a:extLst>
              </a:tr>
              <a:tr h="255349">
                <a:tc>
                  <a:txBody>
                    <a:bodyPr/>
                    <a:lstStyle/>
                    <a:p>
                      <a:pPr>
                        <a:lnSpc>
                          <a:spcPct val="107000"/>
                        </a:lnSpc>
                        <a:spcAft>
                          <a:spcPts val="0"/>
                        </a:spcAft>
                      </a:pP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Management et gestion</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ct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1H30</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xmlns="" val="10010"/>
                  </a:ext>
                </a:extLst>
              </a:tr>
              <a:tr h="255349">
                <a:tc>
                  <a:txBody>
                    <a:bodyPr/>
                    <a:lstStyle/>
                    <a:p>
                      <a:pPr>
                        <a:lnSpc>
                          <a:spcPct val="107000"/>
                        </a:lnSpc>
                        <a:spcAft>
                          <a:spcPts val="0"/>
                        </a:spcAft>
                      </a:pP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Santé et social</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1H30</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extLst>
                  <a:ext uri="{0D108BD9-81ED-4DB2-BD59-A6C34878D82A}">
                    <a16:rowId xmlns:a16="http://schemas.microsoft.com/office/drawing/2014/main" xmlns="" val="10011"/>
                  </a:ext>
                </a:extLst>
              </a:tr>
              <a:tr h="255349">
                <a:tc>
                  <a:txBody>
                    <a:bodyPr/>
                    <a:lstStyle/>
                    <a:p>
                      <a:pP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Biotechnologies</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ct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1H30</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xmlns="" val="10012"/>
                  </a:ext>
                </a:extLst>
              </a:tr>
              <a:tr h="255349">
                <a:tc>
                  <a:txBody>
                    <a:bodyPr/>
                    <a:lstStyle/>
                    <a:p>
                      <a:pP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Sciences et laboratoire</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1H30</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extLst>
                  <a:ext uri="{0D108BD9-81ED-4DB2-BD59-A6C34878D82A}">
                    <a16:rowId xmlns:a16="http://schemas.microsoft.com/office/drawing/2014/main" xmlns="" val="10013"/>
                  </a:ext>
                </a:extLst>
              </a:tr>
              <a:tr h="255349">
                <a:tc>
                  <a:txBody>
                    <a:bodyPr/>
                    <a:lstStyle/>
                    <a:p>
                      <a:pPr>
                        <a:lnSpc>
                          <a:spcPct val="107000"/>
                        </a:lnSpc>
                        <a:spcAft>
                          <a:spcPts val="0"/>
                        </a:spcAft>
                      </a:pP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Sciences de l’ingénieur</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ct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1H30</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xmlns="" val="10014"/>
                  </a:ext>
                </a:extLst>
              </a:tr>
              <a:tr h="271051">
                <a:tc>
                  <a:txBody>
                    <a:bodyPr/>
                    <a:lstStyle/>
                    <a:p>
                      <a:pPr>
                        <a:lnSpc>
                          <a:spcPct val="107000"/>
                        </a:lnSpc>
                        <a:spcAft>
                          <a:spcPts val="0"/>
                        </a:spcAft>
                      </a:pP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Création et innovation technologiques</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0"/>
                        </a:spcAft>
                      </a:pPr>
                      <a:r>
                        <a:rPr lang="fr-FR" sz="1500" b="0" baseline="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1H30</a:t>
                      </a: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extLst>
                  <a:ext uri="{0D108BD9-81ED-4DB2-BD59-A6C34878D82A}">
                    <a16:rowId xmlns:a16="http://schemas.microsoft.com/office/drawing/2014/main" xmlns="" val="10015"/>
                  </a:ext>
                </a:extLst>
              </a:tr>
              <a:tr h="255349">
                <a:tc>
                  <a:txBody>
                    <a:bodyPr/>
                    <a:lstStyle/>
                    <a:p>
                      <a:pP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Création et culture – design</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ctr">
                        <a:lnSpc>
                          <a:spcPct val="107000"/>
                        </a:lnSpc>
                        <a:spcAft>
                          <a:spcPts val="0"/>
                        </a:spcAft>
                      </a:pPr>
                      <a:r>
                        <a:rPr lang="fr-FR" sz="1500" b="0" baseline="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6H</a:t>
                      </a:r>
                      <a:endPar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xmlns="" val="10016"/>
                  </a:ext>
                </a:extLst>
              </a:tr>
              <a:tr h="255349">
                <a:tc>
                  <a:txBody>
                    <a:bodyPr/>
                    <a:lstStyle/>
                    <a:p>
                      <a:pPr>
                        <a:lnSpc>
                          <a:spcPct val="107000"/>
                        </a:lnSpc>
                        <a:spcAft>
                          <a:spcPts val="0"/>
                        </a:spcAft>
                      </a:pPr>
                      <a:r>
                        <a:rPr lang="fr-FR" sz="1500" b="0" baseline="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Culture et pratique de la danse/ de la musique/ ou du théâtre</a:t>
                      </a:r>
                      <a:endPar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ctr">
                        <a:lnSpc>
                          <a:spcPct val="107000"/>
                        </a:lnSpc>
                        <a:spcAft>
                          <a:spcPts val="0"/>
                        </a:spcAft>
                      </a:pPr>
                      <a:r>
                        <a:rPr lang="fr-FR" sz="1500" b="0" baseline="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6H</a:t>
                      </a:r>
                      <a:endPar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xmlns="" val="2383481680"/>
                  </a:ext>
                </a:extLst>
              </a:tr>
              <a:tr h="255349">
                <a:tc>
                  <a:txBody>
                    <a:bodyPr/>
                    <a:lstStyle/>
                    <a:p>
                      <a:pP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Atelier artistique</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72H annuelles</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extLst>
                  <a:ext uri="{0D108BD9-81ED-4DB2-BD59-A6C34878D82A}">
                    <a16:rowId xmlns:a16="http://schemas.microsoft.com/office/drawing/2014/main" xmlns="" val="10017"/>
                  </a:ext>
                </a:extLst>
              </a:tr>
              <a:tr h="266193">
                <a:tc>
                  <a:txBody>
                    <a:bodyPr/>
                    <a:lstStyle/>
                    <a:p>
                      <a:pPr>
                        <a:lnSpc>
                          <a:spcPct val="107000"/>
                        </a:lnSpc>
                        <a:spcAft>
                          <a:spcPts val="0"/>
                        </a:spcAft>
                      </a:pPr>
                      <a:r>
                        <a:rPr lang="fr-FR" sz="1500" b="1"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Hippologie et équitation ou autres pratiques sportives </a:t>
                      </a: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(lycée agricole)</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ctr">
                        <a:lnSpc>
                          <a:spcPct val="107000"/>
                        </a:lnSpc>
                        <a:spcAft>
                          <a:spcPts val="0"/>
                        </a:spcAft>
                      </a:pPr>
                      <a:r>
                        <a:rPr lang="fr-FR" sz="1500" b="0" baseline="0" dirty="0" smtClean="0">
                          <a:solidFill>
                            <a:schemeClr val="tx1"/>
                          </a:solidFill>
                          <a:effectLst/>
                          <a:latin typeface="Arial" panose="020B0604020202020204" pitchFamily="34" charset="0"/>
                          <a:ea typeface="Calibri" panose="020F0502020204030204" pitchFamily="34" charset="0"/>
                          <a:cs typeface="Arial" panose="020B0604020202020204" pitchFamily="34" charset="0"/>
                        </a:rPr>
                        <a:t>3H</a:t>
                      </a: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 </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xmlns="" val="10018"/>
                  </a:ext>
                </a:extLst>
              </a:tr>
              <a:tr h="255349">
                <a:tc>
                  <a:txBody>
                    <a:bodyPr/>
                    <a:lstStyle/>
                    <a:p>
                      <a:pP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Pratiques sociales et culturelles (lycée agricole)</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3H</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extLst>
                  <a:ext uri="{0D108BD9-81ED-4DB2-BD59-A6C34878D82A}">
                    <a16:rowId xmlns:a16="http://schemas.microsoft.com/office/drawing/2014/main" xmlns="" val="10019"/>
                  </a:ext>
                </a:extLst>
              </a:tr>
              <a:tr h="255349">
                <a:tc>
                  <a:txBody>
                    <a:bodyPr/>
                    <a:lstStyle/>
                    <a:p>
                      <a:pP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Pratiques professionnelles (lycée agricole)</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algn="ctr">
                        <a:lnSpc>
                          <a:spcPct val="107000"/>
                        </a:lnSpc>
                        <a:spcAft>
                          <a:spcPts val="0"/>
                        </a:spcAft>
                      </a:pPr>
                      <a:r>
                        <a:rPr lang="fr-FR" sz="1500" b="0" baseline="0" dirty="0">
                          <a:solidFill>
                            <a:schemeClr val="tx1"/>
                          </a:solidFill>
                          <a:effectLst/>
                          <a:latin typeface="Arial" panose="020B0604020202020204" pitchFamily="34" charset="0"/>
                          <a:ea typeface="Calibri" panose="020F0502020204030204" pitchFamily="34" charset="0"/>
                          <a:cs typeface="Arial" panose="020B0604020202020204" pitchFamily="34" charset="0"/>
                        </a:rPr>
                        <a:t>3H</a:t>
                      </a:r>
                    </a:p>
                  </a:txBody>
                  <a:tcPr marL="55730" marR="55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xmlns="" val="10020"/>
                  </a:ext>
                </a:extLst>
              </a:tr>
            </a:tbl>
          </a:graphicData>
        </a:graphic>
      </p:graphicFrame>
    </p:spTree>
    <p:extLst>
      <p:ext uri="{BB962C8B-B14F-4D97-AF65-F5344CB8AC3E}">
        <p14:creationId xmlns:p14="http://schemas.microsoft.com/office/powerpoint/2010/main" xmlns="" val="2291243967"/>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2400" b="1" u="sng" dirty="0" smtClean="0">
                <a:solidFill>
                  <a:srgbClr val="4A7090"/>
                </a:solidFill>
                <a:effectLst>
                  <a:outerShdw blurRad="38100" dist="38100" dir="2700000" algn="tl">
                    <a:srgbClr val="000000">
                      <a:alpha val="43137"/>
                    </a:srgbClr>
                  </a:outerShdw>
                </a:effectLst>
                <a:ea typeface="Microsoft YaHei" pitchFamily="34"/>
              </a:rPr>
              <a:t>Formations à recrutement particulier </a:t>
            </a:r>
            <a:br>
              <a:rPr lang="fr-FR" sz="2400" b="1" u="sng" dirty="0" smtClean="0">
                <a:solidFill>
                  <a:srgbClr val="4A7090"/>
                </a:solidFill>
                <a:effectLst>
                  <a:outerShdw blurRad="38100" dist="38100" dir="2700000" algn="tl">
                    <a:srgbClr val="000000">
                      <a:alpha val="43137"/>
                    </a:srgbClr>
                  </a:outerShdw>
                </a:effectLst>
                <a:ea typeface="Microsoft YaHei" pitchFamily="34"/>
              </a:rPr>
            </a:br>
            <a:r>
              <a:rPr lang="fr-FR" sz="2400" b="1" dirty="0" smtClean="0">
                <a:solidFill>
                  <a:srgbClr val="4A7090"/>
                </a:solidFill>
                <a:ea typeface="Microsoft YaHei" pitchFamily="34"/>
              </a:rPr>
              <a:t>avec des options « rares » </a:t>
            </a:r>
            <a:br>
              <a:rPr lang="fr-FR" sz="2400" b="1" dirty="0" smtClean="0">
                <a:solidFill>
                  <a:srgbClr val="4A7090"/>
                </a:solidFill>
                <a:ea typeface="Microsoft YaHei" pitchFamily="34"/>
              </a:rPr>
            </a:br>
            <a:r>
              <a:rPr lang="fr-FR" sz="2400" b="1" dirty="0" smtClean="0">
                <a:solidFill>
                  <a:srgbClr val="4A7090"/>
                </a:solidFill>
                <a:ea typeface="Microsoft YaHei" pitchFamily="34"/>
              </a:rPr>
              <a:t>à recrutement académique</a:t>
            </a:r>
            <a:endParaRPr lang="fr-FR" sz="2400" dirty="0"/>
          </a:p>
        </p:txBody>
      </p:sp>
      <p:sp>
        <p:nvSpPr>
          <p:cNvPr id="3" name="Espace réservé du contenu 2"/>
          <p:cNvSpPr>
            <a:spLocks noGrp="1"/>
          </p:cNvSpPr>
          <p:nvPr>
            <p:ph idx="1"/>
          </p:nvPr>
        </p:nvSpPr>
        <p:spPr>
          <a:xfrm>
            <a:off x="2104618" y="1904996"/>
            <a:ext cx="7673711" cy="4953004"/>
          </a:xfrm>
        </p:spPr>
        <p:txBody>
          <a:bodyPr/>
          <a:lstStyle/>
          <a:p>
            <a:r>
              <a:rPr lang="fr-FR" sz="2400" dirty="0" smtClean="0"/>
              <a:t>2</a:t>
            </a:r>
            <a:r>
              <a:rPr lang="fr-FR" sz="2400" baseline="30000" dirty="0" smtClean="0"/>
              <a:t>nde</a:t>
            </a:r>
            <a:r>
              <a:rPr lang="fr-FR" sz="2400" dirty="0" smtClean="0"/>
              <a:t> spécifique en vue de la 1</a:t>
            </a:r>
            <a:r>
              <a:rPr lang="fr-FR" sz="2400" baseline="30000" dirty="0" smtClean="0"/>
              <a:t>ère</a:t>
            </a:r>
            <a:r>
              <a:rPr lang="fr-FR" sz="2400" dirty="0" smtClean="0"/>
              <a:t> STHR avec </a:t>
            </a:r>
          </a:p>
          <a:p>
            <a:pPr marL="0" indent="0">
              <a:buNone/>
            </a:pPr>
            <a:r>
              <a:rPr lang="fr-FR" sz="2400" dirty="0"/>
              <a:t>	</a:t>
            </a:r>
            <a:r>
              <a:rPr lang="fr-FR" sz="2400" dirty="0" smtClean="0"/>
              <a:t>la </a:t>
            </a:r>
            <a:r>
              <a:rPr lang="fr-FR" sz="2400" b="1" dirty="0" smtClean="0"/>
              <a:t>2</a:t>
            </a:r>
            <a:r>
              <a:rPr lang="fr-FR" sz="2400" b="1" baseline="30000" dirty="0" smtClean="0"/>
              <a:t>nde</a:t>
            </a:r>
            <a:r>
              <a:rPr lang="fr-FR" sz="2400" b="1" dirty="0" smtClean="0"/>
              <a:t> Techno Hôtellerie Restauration</a:t>
            </a:r>
          </a:p>
          <a:p>
            <a:pPr marL="0" indent="0">
              <a:buNone/>
            </a:pPr>
            <a:endParaRPr lang="fr-FR" sz="2400" b="1" dirty="0" smtClean="0"/>
          </a:p>
          <a:p>
            <a:r>
              <a:rPr lang="fr-FR" sz="2400" dirty="0" smtClean="0"/>
              <a:t>2</a:t>
            </a:r>
            <a:r>
              <a:rPr lang="fr-FR" sz="2400" baseline="30000" dirty="0" smtClean="0"/>
              <a:t>nde</a:t>
            </a:r>
            <a:r>
              <a:rPr lang="fr-FR" sz="2400" dirty="0"/>
              <a:t> </a:t>
            </a:r>
            <a:r>
              <a:rPr lang="fr-FR" sz="2400" dirty="0" smtClean="0"/>
              <a:t>spécifique en vue de la 1</a:t>
            </a:r>
            <a:r>
              <a:rPr lang="fr-FR" sz="2400" baseline="30000" dirty="0" smtClean="0"/>
              <a:t>ère</a:t>
            </a:r>
            <a:r>
              <a:rPr lang="fr-FR" sz="2400" dirty="0" smtClean="0"/>
              <a:t> S2TMD</a:t>
            </a:r>
          </a:p>
          <a:p>
            <a:pPr marL="0" indent="0">
              <a:buNone/>
            </a:pPr>
            <a:r>
              <a:rPr lang="fr-FR" sz="2400" dirty="0" smtClean="0"/>
              <a:t>	Avec </a:t>
            </a:r>
            <a:r>
              <a:rPr lang="fr-FR" sz="2400" b="1" dirty="0" smtClean="0"/>
              <a:t>sélection et inscription au conservatoire</a:t>
            </a:r>
          </a:p>
          <a:p>
            <a:pPr marL="0" indent="0">
              <a:buNone/>
            </a:pPr>
            <a:endParaRPr lang="fr-FR" sz="2400" dirty="0" smtClean="0"/>
          </a:p>
          <a:p>
            <a:r>
              <a:rPr lang="fr-FR" sz="2400" dirty="0" smtClean="0"/>
              <a:t>2</a:t>
            </a:r>
            <a:r>
              <a:rPr lang="fr-FR" sz="2400" baseline="30000" dirty="0" smtClean="0"/>
              <a:t>nde</a:t>
            </a:r>
            <a:r>
              <a:rPr lang="fr-FR" sz="2400" dirty="0" smtClean="0"/>
              <a:t> GT en vue de la 1</a:t>
            </a:r>
            <a:r>
              <a:rPr lang="fr-FR" sz="2400" baseline="30000" dirty="0" smtClean="0"/>
              <a:t>ère</a:t>
            </a:r>
            <a:r>
              <a:rPr lang="fr-FR" sz="2400" dirty="0" smtClean="0"/>
              <a:t> STD2A avec</a:t>
            </a:r>
          </a:p>
          <a:p>
            <a:pPr marL="0" indent="0">
              <a:buNone/>
            </a:pPr>
            <a:r>
              <a:rPr lang="fr-FR" sz="2400" dirty="0" smtClean="0"/>
              <a:t>	L’option rare </a:t>
            </a:r>
            <a:r>
              <a:rPr lang="fr-FR" sz="2400" b="1" dirty="0" smtClean="0"/>
              <a:t>Création et Culture Design </a:t>
            </a:r>
            <a:r>
              <a:rPr lang="fr-FR" sz="2400" dirty="0" smtClean="0"/>
              <a:t>(6h)</a:t>
            </a:r>
          </a:p>
          <a:p>
            <a:pPr marL="0" indent="0">
              <a:buNone/>
            </a:pPr>
            <a:endParaRPr lang="fr-FR" sz="2400" dirty="0" smtClean="0"/>
          </a:p>
          <a:p>
            <a:r>
              <a:rPr lang="fr-FR" sz="2400" dirty="0" smtClean="0"/>
              <a:t>Sections linguistiques ex: </a:t>
            </a:r>
            <a:r>
              <a:rPr lang="fr-FR" sz="2400" b="1" dirty="0" smtClean="0"/>
              <a:t>BACHIBAC</a:t>
            </a:r>
            <a:endParaRPr lang="fr-FR" sz="2400" b="1" dirty="0"/>
          </a:p>
        </p:txBody>
      </p:sp>
    </p:spTree>
    <p:extLst>
      <p:ext uri="{BB962C8B-B14F-4D97-AF65-F5344CB8AC3E}">
        <p14:creationId xmlns:p14="http://schemas.microsoft.com/office/powerpoint/2010/main" xmlns="" val="357343223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effectLst>
                  <a:outerShdw blurRad="38100" dist="38100" dir="2700000" algn="tl">
                    <a:srgbClr val="000000">
                      <a:alpha val="43137"/>
                    </a:srgbClr>
                  </a:outerShdw>
                </a:effectLst>
              </a:rPr>
              <a:t>Autres options « rares »</a:t>
            </a:r>
            <a:endParaRPr lang="fr-FR" b="1"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p:txBody>
          <a:bodyPr/>
          <a:lstStyle/>
          <a:p>
            <a:r>
              <a:rPr lang="fr-FR" sz="2800" dirty="0" smtClean="0"/>
              <a:t>EAT2D </a:t>
            </a:r>
            <a:r>
              <a:rPr lang="fr-FR" sz="2800" b="1" dirty="0" smtClean="0"/>
              <a:t>Ecologie Agronomie Territoire et Développement Durable</a:t>
            </a:r>
          </a:p>
          <a:p>
            <a:endParaRPr lang="fr-FR" sz="2800" dirty="0" smtClean="0"/>
          </a:p>
          <a:p>
            <a:r>
              <a:rPr lang="fr-FR" sz="2800" dirty="0" smtClean="0"/>
              <a:t>Langues vivantes telles que: </a:t>
            </a:r>
          </a:p>
          <a:p>
            <a:pPr marL="0" indent="0">
              <a:buNone/>
            </a:pPr>
            <a:r>
              <a:rPr lang="fr-FR" sz="2800" b="1" dirty="0"/>
              <a:t>	</a:t>
            </a:r>
            <a:r>
              <a:rPr lang="fr-FR" sz="2800" b="1" dirty="0" smtClean="0"/>
              <a:t>Hébreu, Japonais, Arabe, Portugais, 	Chinois, Russe, Polonais</a:t>
            </a:r>
            <a:endParaRPr lang="fr-FR" sz="2800" b="1" dirty="0"/>
          </a:p>
        </p:txBody>
      </p:sp>
    </p:spTree>
    <p:extLst>
      <p:ext uri="{BB962C8B-B14F-4D97-AF65-F5344CB8AC3E}">
        <p14:creationId xmlns:p14="http://schemas.microsoft.com/office/powerpoint/2010/main" xmlns="" val="303562631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theme/theme1.xml><?xml version="1.0" encoding="utf-8"?>
<a:theme xmlns:a="http://schemas.openxmlformats.org/drawingml/2006/main" name="Br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7579</TotalTime>
  <Words>1987</Words>
  <Application>Microsoft Office PowerPoint</Application>
  <PresentationFormat>Personnalisé</PresentationFormat>
  <Paragraphs>445</Paragraphs>
  <Slides>42</Slides>
  <Notes>9</Notes>
  <HiddenSlides>0</HiddenSlides>
  <MMClips>0</MMClips>
  <ScaleCrop>false</ScaleCrop>
  <HeadingPairs>
    <vt:vector size="4" baseType="variant">
      <vt:variant>
        <vt:lpstr>Thème</vt:lpstr>
      </vt:variant>
      <vt:variant>
        <vt:i4>1</vt:i4>
      </vt:variant>
      <vt:variant>
        <vt:lpstr>Titres des diapositives</vt:lpstr>
      </vt:variant>
      <vt:variant>
        <vt:i4>42</vt:i4>
      </vt:variant>
    </vt:vector>
  </HeadingPairs>
  <TitlesOfParts>
    <vt:vector size="43" baseType="lpstr">
      <vt:lpstr>Brin</vt:lpstr>
      <vt:lpstr>Orientation  après la 3ème</vt:lpstr>
      <vt:lpstr>Diapositive 2</vt:lpstr>
      <vt:lpstr>Diapositive 3</vt:lpstr>
      <vt:lpstr>Diapositive 4</vt:lpstr>
      <vt:lpstr>Diapositive 5</vt:lpstr>
      <vt:lpstr>Diapositive 6</vt:lpstr>
      <vt:lpstr>LA 2NDE GT ENSEIGNEMENTS OPTIONNELS</vt:lpstr>
      <vt:lpstr>Formations à recrutement particulier  avec des options « rares »  à recrutement académique</vt:lpstr>
      <vt:lpstr>Autres options « rares »</vt:lpstr>
      <vt:lpstr>Choix Possibles après la 2de GT</vt:lpstr>
      <vt:lpstr>Les enseignements de spécialité  en voie générale</vt:lpstr>
      <vt:lpstr>Les enseignements de spécialité en voie générale</vt:lpstr>
      <vt:lpstr>Diapositive 13</vt:lpstr>
      <vt:lpstr>8 Bacs Technologiques</vt:lpstr>
      <vt:lpstr>Bacs technologiques à recrutement particulier  avec des options « rares »  à recrutement académique</vt:lpstr>
      <vt:lpstr>Document à disposition sur l’ENT intitulé « La filière Générale et technologique dans les lycées du Tarn et Garonne » Vous y trouverez:  </vt:lpstr>
      <vt:lpstr>Diapositive 17</vt:lpstr>
      <vt:lpstr>Diapositive 18</vt:lpstr>
      <vt:lpstr>Diapositive 19</vt:lpstr>
      <vt:lpstr>Traitement des candidatures par le logiciel AFFELNET</vt:lpstr>
      <vt:lpstr>Diapositive 21</vt:lpstr>
      <vt:lpstr>La Voie Professionnelle 2 modes de scolarité</vt:lpstr>
      <vt:lpstr>Diapositive 23</vt:lpstr>
      <vt:lpstr>Diapositive 24</vt:lpstr>
      <vt:lpstr>Diapositive 25</vt:lpstr>
      <vt:lpstr>La transformation de  la voie professionnelle</vt:lpstr>
      <vt:lpstr>Les Familles de métiers (F M)- Nouveauté de la réforme de la voie professionnelle -14 familles regroupant plusieurs spécialités de bac professionnel -Certaines spécialités sont hors familles de métiers  </vt:lpstr>
      <vt:lpstr>LP Bourdelle Montauban</vt:lpstr>
      <vt:lpstr>LPO C. Nougaro Monteils Caussade</vt:lpstr>
      <vt:lpstr>L.P J de Prades Castelsarrasin Les bacs professionnels proposés</vt:lpstr>
      <vt:lpstr>L.P Olympe de Gouges MONTECH  Les bacs professionnels proposés</vt:lpstr>
      <vt:lpstr>LP des métiers du bâtiment Beaumont de Lomagne</vt:lpstr>
      <vt:lpstr>LPO J. Baylet Valence d’Agen</vt:lpstr>
      <vt:lpstr>LPA Campus terre et vie  (Capou) Montauban</vt:lpstr>
      <vt:lpstr>Diapositive 35</vt:lpstr>
      <vt:lpstr>Diapositive 36</vt:lpstr>
      <vt:lpstr>Diapositive 37</vt:lpstr>
      <vt:lpstr>Exemples de voeux</vt:lpstr>
      <vt:lpstr>Possibilité de mélanger  les types de voeux </vt:lpstr>
      <vt:lpstr>Diapositive 40</vt:lpstr>
      <vt:lpstr>Traitement des candidatures par le logiciel AFFELNET</vt:lpstr>
      <vt:lpstr>Diapositive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CIO MERIGNAC</dc:creator>
  <cp:lastModifiedBy>direction</cp:lastModifiedBy>
  <cp:revision>599</cp:revision>
  <cp:lastPrinted>2015-11-23T10:55:06Z</cp:lastPrinted>
  <dcterms:created xsi:type="dcterms:W3CDTF">2009-01-19T13:31:16Z</dcterms:created>
  <dcterms:modified xsi:type="dcterms:W3CDTF">2024-02-08T14:08:11Z</dcterms:modified>
</cp:coreProperties>
</file>